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182" r:id="rId1"/>
    <p:sldMasterId id="2147484246" r:id="rId2"/>
    <p:sldMasterId id="2147484207" r:id="rId3"/>
    <p:sldMasterId id="2147484232" r:id="rId4"/>
    <p:sldMasterId id="2147484260" r:id="rId5"/>
  </p:sldMasterIdLst>
  <p:notesMasterIdLst>
    <p:notesMasterId r:id="rId23"/>
  </p:notesMasterIdLst>
  <p:handoutMasterIdLst>
    <p:handoutMasterId r:id="rId24"/>
  </p:handoutMasterIdLst>
  <p:sldIdLst>
    <p:sldId id="582" r:id="rId6"/>
    <p:sldId id="583" r:id="rId7"/>
    <p:sldId id="260" r:id="rId8"/>
    <p:sldId id="673" r:id="rId9"/>
    <p:sldId id="638" r:id="rId10"/>
    <p:sldId id="599" r:id="rId11"/>
    <p:sldId id="651" r:id="rId12"/>
    <p:sldId id="653" r:id="rId13"/>
    <p:sldId id="660" r:id="rId14"/>
    <p:sldId id="608" r:id="rId15"/>
    <p:sldId id="606" r:id="rId16"/>
    <p:sldId id="658" r:id="rId17"/>
    <p:sldId id="607" r:id="rId18"/>
    <p:sldId id="682" r:id="rId19"/>
    <p:sldId id="256" r:id="rId20"/>
    <p:sldId id="683" r:id="rId21"/>
    <p:sldId id="262" r:id="rId22"/>
  </p:sldIdLst>
  <p:sldSz cx="9144000" cy="6858000" type="screen4x3"/>
  <p:notesSz cx="6669088"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F2D6B1-A8DE-AF47-B0D2-0B0003563B43}" v="35" dt="2024-08-07T04:32:13.8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15"/>
    <p:restoredTop sz="92795" autoAdjust="0"/>
  </p:normalViewPr>
  <p:slideViewPr>
    <p:cSldViewPr snapToGrid="0">
      <p:cViewPr varScale="1">
        <p:scale>
          <a:sx n="111" d="100"/>
          <a:sy n="111" d="100"/>
        </p:scale>
        <p:origin x="16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7" d="100"/>
        <a:sy n="197" d="100"/>
      </p:scale>
      <p:origin x="0" y="224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hana Choudhury" userId="8bfadc28-a633-41a8-aacf-e9b58948d589" providerId="ADAL" clId="{48F2D6B1-A8DE-AF47-B0D2-0B0003563B43}"/>
    <pc:docChg chg="undo custSel addSld delSld modSld sldOrd">
      <pc:chgData name="Farhana Choudhury" userId="8bfadc28-a633-41a8-aacf-e9b58948d589" providerId="ADAL" clId="{48F2D6B1-A8DE-AF47-B0D2-0B0003563B43}" dt="2024-08-07T07:05:36.091" v="382" actId="20577"/>
      <pc:docMkLst>
        <pc:docMk/>
      </pc:docMkLst>
      <pc:sldChg chg="add del">
        <pc:chgData name="Farhana Choudhury" userId="8bfadc28-a633-41a8-aacf-e9b58948d589" providerId="ADAL" clId="{48F2D6B1-A8DE-AF47-B0D2-0B0003563B43}" dt="2024-08-06T03:09:11.250" v="343"/>
        <pc:sldMkLst>
          <pc:docMk/>
          <pc:sldMk cId="4078578397" sldId="256"/>
        </pc:sldMkLst>
      </pc:sldChg>
      <pc:sldChg chg="add del">
        <pc:chgData name="Farhana Choudhury" userId="8bfadc28-a633-41a8-aacf-e9b58948d589" providerId="ADAL" clId="{48F2D6B1-A8DE-AF47-B0D2-0B0003563B43}" dt="2024-08-06T03:09:41.094" v="346"/>
        <pc:sldMkLst>
          <pc:docMk/>
          <pc:sldMk cId="447774888" sldId="262"/>
        </pc:sldMkLst>
      </pc:sldChg>
      <pc:sldChg chg="del">
        <pc:chgData name="Farhana Choudhury" userId="8bfadc28-a633-41a8-aacf-e9b58948d589" providerId="ADAL" clId="{48F2D6B1-A8DE-AF47-B0D2-0B0003563B43}" dt="2024-08-05T01:50:23.305" v="9" actId="2696"/>
        <pc:sldMkLst>
          <pc:docMk/>
          <pc:sldMk cId="0" sldId="536"/>
        </pc:sldMkLst>
      </pc:sldChg>
      <pc:sldChg chg="modSp mod">
        <pc:chgData name="Farhana Choudhury" userId="8bfadc28-a633-41a8-aacf-e9b58948d589" providerId="ADAL" clId="{48F2D6B1-A8DE-AF47-B0D2-0B0003563B43}" dt="2024-08-05T01:50:11.485" v="6" actId="20577"/>
        <pc:sldMkLst>
          <pc:docMk/>
          <pc:sldMk cId="79267661" sldId="582"/>
        </pc:sldMkLst>
        <pc:spChg chg="mod">
          <ac:chgData name="Farhana Choudhury" userId="8bfadc28-a633-41a8-aacf-e9b58948d589" providerId="ADAL" clId="{48F2D6B1-A8DE-AF47-B0D2-0B0003563B43}" dt="2024-08-05T01:50:06.892" v="4" actId="20577"/>
          <ac:spMkLst>
            <pc:docMk/>
            <pc:sldMk cId="79267661" sldId="582"/>
            <ac:spMk id="3" creationId="{8CEE631B-23A6-364E-A2F4-4355776867F3}"/>
          </ac:spMkLst>
        </pc:spChg>
        <pc:spChg chg="mod">
          <ac:chgData name="Farhana Choudhury" userId="8bfadc28-a633-41a8-aacf-e9b58948d589" providerId="ADAL" clId="{48F2D6B1-A8DE-AF47-B0D2-0B0003563B43}" dt="2024-08-05T01:50:11.485" v="6" actId="20577"/>
          <ac:spMkLst>
            <pc:docMk/>
            <pc:sldMk cId="79267661" sldId="582"/>
            <ac:spMk id="5" creationId="{EA752CF1-41DC-B946-BC99-68C5CC88CB85}"/>
          </ac:spMkLst>
        </pc:spChg>
      </pc:sldChg>
      <pc:sldChg chg="modSp mod">
        <pc:chgData name="Farhana Choudhury" userId="8bfadc28-a633-41a8-aacf-e9b58948d589" providerId="ADAL" clId="{48F2D6B1-A8DE-AF47-B0D2-0B0003563B43}" dt="2024-08-06T03:10:04.804" v="347" actId="20577"/>
        <pc:sldMkLst>
          <pc:docMk/>
          <pc:sldMk cId="3303322953" sldId="583"/>
        </pc:sldMkLst>
        <pc:spChg chg="mod">
          <ac:chgData name="Farhana Choudhury" userId="8bfadc28-a633-41a8-aacf-e9b58948d589" providerId="ADAL" clId="{48F2D6B1-A8DE-AF47-B0D2-0B0003563B43}" dt="2024-08-06T03:10:04.804" v="347" actId="20577"/>
          <ac:spMkLst>
            <pc:docMk/>
            <pc:sldMk cId="3303322953" sldId="583"/>
            <ac:spMk id="11266" creationId="{B8C51614-57AB-624D-AEC2-DCF1B02A0927}"/>
          </ac:spMkLst>
        </pc:spChg>
      </pc:sldChg>
      <pc:sldChg chg="del">
        <pc:chgData name="Farhana Choudhury" userId="8bfadc28-a633-41a8-aacf-e9b58948d589" providerId="ADAL" clId="{48F2D6B1-A8DE-AF47-B0D2-0B0003563B43}" dt="2024-08-06T03:12:33.999" v="368" actId="2696"/>
        <pc:sldMkLst>
          <pc:docMk/>
          <pc:sldMk cId="471760628" sldId="605"/>
        </pc:sldMkLst>
      </pc:sldChg>
      <pc:sldChg chg="ord modAnim">
        <pc:chgData name="Farhana Choudhury" userId="8bfadc28-a633-41a8-aacf-e9b58948d589" providerId="ADAL" clId="{48F2D6B1-A8DE-AF47-B0D2-0B0003563B43}" dt="2024-08-07T04:37:51.708" v="376" actId="20578"/>
        <pc:sldMkLst>
          <pc:docMk/>
          <pc:sldMk cId="1572064662" sldId="606"/>
        </pc:sldMkLst>
      </pc:sldChg>
      <pc:sldChg chg="modSp mod ord">
        <pc:chgData name="Farhana Choudhury" userId="8bfadc28-a633-41a8-aacf-e9b58948d589" providerId="ADAL" clId="{48F2D6B1-A8DE-AF47-B0D2-0B0003563B43}" dt="2024-08-07T04:38:36.534" v="377" actId="207"/>
        <pc:sldMkLst>
          <pc:docMk/>
          <pc:sldMk cId="619794809" sldId="608"/>
        </pc:sldMkLst>
        <pc:spChg chg="mod">
          <ac:chgData name="Farhana Choudhury" userId="8bfadc28-a633-41a8-aacf-e9b58948d589" providerId="ADAL" clId="{48F2D6B1-A8DE-AF47-B0D2-0B0003563B43}" dt="2024-08-07T04:38:36.534" v="377" actId="207"/>
          <ac:spMkLst>
            <pc:docMk/>
            <pc:sldMk cId="619794809" sldId="608"/>
            <ac:spMk id="146435" creationId="{B27CFB6C-B278-44C5-9E66-319128CC20D8}"/>
          </ac:spMkLst>
        </pc:spChg>
      </pc:sldChg>
      <pc:sldChg chg="modAnim">
        <pc:chgData name="Farhana Choudhury" userId="8bfadc28-a633-41a8-aacf-e9b58948d589" providerId="ADAL" clId="{48F2D6B1-A8DE-AF47-B0D2-0B0003563B43}" dt="2024-08-07T04:32:13.841" v="373"/>
        <pc:sldMkLst>
          <pc:docMk/>
          <pc:sldMk cId="704636475" sldId="638"/>
        </pc:sldMkLst>
      </pc:sldChg>
      <pc:sldChg chg="addSp modSp mod">
        <pc:chgData name="Farhana Choudhury" userId="8bfadc28-a633-41a8-aacf-e9b58948d589" providerId="ADAL" clId="{48F2D6B1-A8DE-AF47-B0D2-0B0003563B43}" dt="2024-08-06T02:41:35.981" v="172" actId="20577"/>
        <pc:sldMkLst>
          <pc:docMk/>
          <pc:sldMk cId="1068213786" sldId="651"/>
        </pc:sldMkLst>
        <pc:spChg chg="mod">
          <ac:chgData name="Farhana Choudhury" userId="8bfadc28-a633-41a8-aacf-e9b58948d589" providerId="ADAL" clId="{48F2D6B1-A8DE-AF47-B0D2-0B0003563B43}" dt="2024-08-06T02:41:35.981" v="172" actId="20577"/>
          <ac:spMkLst>
            <pc:docMk/>
            <pc:sldMk cId="1068213786" sldId="651"/>
            <ac:spMk id="5" creationId="{B695396D-3298-9762-BB3E-A364391549D8}"/>
          </ac:spMkLst>
        </pc:spChg>
        <pc:spChg chg="mod">
          <ac:chgData name="Farhana Choudhury" userId="8bfadc28-a633-41a8-aacf-e9b58948d589" providerId="ADAL" clId="{48F2D6B1-A8DE-AF47-B0D2-0B0003563B43}" dt="2024-08-06T02:36:56.816" v="167" actId="1076"/>
          <ac:spMkLst>
            <pc:docMk/>
            <pc:sldMk cId="1068213786" sldId="651"/>
            <ac:spMk id="7" creationId="{5836D2AF-A9A3-D2F6-D2F0-16A3E59289F0}"/>
          </ac:spMkLst>
        </pc:spChg>
        <pc:picChg chg="add mod">
          <ac:chgData name="Farhana Choudhury" userId="8bfadc28-a633-41a8-aacf-e9b58948d589" providerId="ADAL" clId="{48F2D6B1-A8DE-AF47-B0D2-0B0003563B43}" dt="2024-08-06T02:36:59.708" v="168" actId="14100"/>
          <ac:picMkLst>
            <pc:docMk/>
            <pc:sldMk cId="1068213786" sldId="651"/>
            <ac:picMk id="3" creationId="{6D7E1421-FCF9-8B73-CC60-3908502D8843}"/>
          </ac:picMkLst>
        </pc:picChg>
        <pc:picChg chg="mod">
          <ac:chgData name="Farhana Choudhury" userId="8bfadc28-a633-41a8-aacf-e9b58948d589" providerId="ADAL" clId="{48F2D6B1-A8DE-AF47-B0D2-0B0003563B43}" dt="2024-08-06T02:36:52.620" v="166" actId="1076"/>
          <ac:picMkLst>
            <pc:docMk/>
            <pc:sldMk cId="1068213786" sldId="651"/>
            <ac:picMk id="6" creationId="{2474C7A0-CC80-4B66-C0DC-9CE049875155}"/>
          </ac:picMkLst>
        </pc:picChg>
      </pc:sldChg>
      <pc:sldChg chg="modSp del mod">
        <pc:chgData name="Farhana Choudhury" userId="8bfadc28-a633-41a8-aacf-e9b58948d589" providerId="ADAL" clId="{48F2D6B1-A8DE-AF47-B0D2-0B0003563B43}" dt="2024-08-06T02:29:14.937" v="47" actId="2696"/>
        <pc:sldMkLst>
          <pc:docMk/>
          <pc:sldMk cId="2715048459" sldId="652"/>
        </pc:sldMkLst>
        <pc:spChg chg="mod">
          <ac:chgData name="Farhana Choudhury" userId="8bfadc28-a633-41a8-aacf-e9b58948d589" providerId="ADAL" clId="{48F2D6B1-A8DE-AF47-B0D2-0B0003563B43}" dt="2024-08-06T02:29:01.960" v="46" actId="20577"/>
          <ac:spMkLst>
            <pc:docMk/>
            <pc:sldMk cId="2715048459" sldId="652"/>
            <ac:spMk id="11" creationId="{13D00662-39E3-6690-2BC1-7F75DC3F0F23}"/>
          </ac:spMkLst>
        </pc:spChg>
      </pc:sldChg>
      <pc:sldChg chg="addSp delSp modSp mod modAnim">
        <pc:chgData name="Farhana Choudhury" userId="8bfadc28-a633-41a8-aacf-e9b58948d589" providerId="ADAL" clId="{48F2D6B1-A8DE-AF47-B0D2-0B0003563B43}" dt="2024-08-07T07:05:36.091" v="382" actId="20577"/>
        <pc:sldMkLst>
          <pc:docMk/>
          <pc:sldMk cId="1050333005" sldId="653"/>
        </pc:sldMkLst>
        <pc:spChg chg="mod">
          <ac:chgData name="Farhana Choudhury" userId="8bfadc28-a633-41a8-aacf-e9b58948d589" providerId="ADAL" clId="{48F2D6B1-A8DE-AF47-B0D2-0B0003563B43}" dt="2024-08-06T02:27:43.925" v="45" actId="20577"/>
          <ac:spMkLst>
            <pc:docMk/>
            <pc:sldMk cId="1050333005" sldId="653"/>
            <ac:spMk id="2" creationId="{665B9E32-669D-504D-CDDD-17DFF67EAE93}"/>
          </ac:spMkLst>
        </pc:spChg>
        <pc:spChg chg="add del mod">
          <ac:chgData name="Farhana Choudhury" userId="8bfadc28-a633-41a8-aacf-e9b58948d589" providerId="ADAL" clId="{48F2D6B1-A8DE-AF47-B0D2-0B0003563B43}" dt="2024-08-06T02:27:39.679" v="44" actId="478"/>
          <ac:spMkLst>
            <pc:docMk/>
            <pc:sldMk cId="1050333005" sldId="653"/>
            <ac:spMk id="6" creationId="{C69F49F7-1D56-E951-6B8A-607C9B1C3979}"/>
          </ac:spMkLst>
        </pc:spChg>
        <pc:spChg chg="add mod">
          <ac:chgData name="Farhana Choudhury" userId="8bfadc28-a633-41a8-aacf-e9b58948d589" providerId="ADAL" clId="{48F2D6B1-A8DE-AF47-B0D2-0B0003563B43}" dt="2024-08-06T02:39:50.950" v="169"/>
          <ac:spMkLst>
            <pc:docMk/>
            <pc:sldMk cId="1050333005" sldId="653"/>
            <ac:spMk id="7" creationId="{AA249340-CC4C-6023-BC68-293F4450110E}"/>
          </ac:spMkLst>
        </pc:spChg>
        <pc:spChg chg="mod">
          <ac:chgData name="Farhana Choudhury" userId="8bfadc28-a633-41a8-aacf-e9b58948d589" providerId="ADAL" clId="{48F2D6B1-A8DE-AF47-B0D2-0B0003563B43}" dt="2024-08-06T03:11:59.886" v="367" actId="20577"/>
          <ac:spMkLst>
            <pc:docMk/>
            <pc:sldMk cId="1050333005" sldId="653"/>
            <ac:spMk id="11" creationId="{13D00662-39E3-6690-2BC1-7F75DC3F0F23}"/>
          </ac:spMkLst>
        </pc:spChg>
        <pc:graphicFrameChg chg="add del modGraphic">
          <ac:chgData name="Farhana Choudhury" userId="8bfadc28-a633-41a8-aacf-e9b58948d589" providerId="ADAL" clId="{48F2D6B1-A8DE-AF47-B0D2-0B0003563B43}" dt="2024-08-07T07:05:36.091" v="382" actId="20577"/>
          <ac:graphicFrameMkLst>
            <pc:docMk/>
            <pc:sldMk cId="1050333005" sldId="653"/>
            <ac:graphicFrameMk id="9" creationId="{9E5B9DEB-D396-7A23-B43A-58CBD72C59A2}"/>
          </ac:graphicFrameMkLst>
        </pc:graphicFrameChg>
        <pc:graphicFrameChg chg="mod modGraphic">
          <ac:chgData name="Farhana Choudhury" userId="8bfadc28-a633-41a8-aacf-e9b58948d589" providerId="ADAL" clId="{48F2D6B1-A8DE-AF47-B0D2-0B0003563B43}" dt="2024-08-07T05:55:42.259" v="378" actId="20577"/>
          <ac:graphicFrameMkLst>
            <pc:docMk/>
            <pc:sldMk cId="1050333005" sldId="653"/>
            <ac:graphicFrameMk id="10" creationId="{716BEE1D-BD39-6D45-3619-7525C15E622B}"/>
          </ac:graphicFrameMkLst>
        </pc:graphicFrameChg>
        <pc:picChg chg="add del mod">
          <ac:chgData name="Farhana Choudhury" userId="8bfadc28-a633-41a8-aacf-e9b58948d589" providerId="ADAL" clId="{48F2D6B1-A8DE-AF47-B0D2-0B0003563B43}" dt="2024-08-06T02:39:54.586" v="170" actId="478"/>
          <ac:picMkLst>
            <pc:docMk/>
            <pc:sldMk cId="1050333005" sldId="653"/>
            <ac:picMk id="8" creationId="{98B54328-F031-43C4-8795-D17EFA54EDC4}"/>
          </ac:picMkLst>
        </pc:picChg>
      </pc:sldChg>
      <pc:sldChg chg="del">
        <pc:chgData name="Farhana Choudhury" userId="8bfadc28-a633-41a8-aacf-e9b58948d589" providerId="ADAL" clId="{48F2D6B1-A8DE-AF47-B0D2-0B0003563B43}" dt="2024-08-05T01:50:35.399" v="11" actId="2696"/>
        <pc:sldMkLst>
          <pc:docMk/>
          <pc:sldMk cId="3198665070" sldId="654"/>
        </pc:sldMkLst>
      </pc:sldChg>
      <pc:sldChg chg="del">
        <pc:chgData name="Farhana Choudhury" userId="8bfadc28-a633-41a8-aacf-e9b58948d589" providerId="ADAL" clId="{48F2D6B1-A8DE-AF47-B0D2-0B0003563B43}" dt="2024-08-05T01:50:39.423" v="13" actId="2696"/>
        <pc:sldMkLst>
          <pc:docMk/>
          <pc:sldMk cId="270403606" sldId="656"/>
        </pc:sldMkLst>
      </pc:sldChg>
      <pc:sldChg chg="modSp mod modAnim">
        <pc:chgData name="Farhana Choudhury" userId="8bfadc28-a633-41a8-aacf-e9b58948d589" providerId="ADAL" clId="{48F2D6B1-A8DE-AF47-B0D2-0B0003563B43}" dt="2024-08-06T03:00:22.955" v="338"/>
        <pc:sldMkLst>
          <pc:docMk/>
          <pc:sldMk cId="394783295" sldId="658"/>
        </pc:sldMkLst>
        <pc:spChg chg="mod">
          <ac:chgData name="Farhana Choudhury" userId="8bfadc28-a633-41a8-aacf-e9b58948d589" providerId="ADAL" clId="{48F2D6B1-A8DE-AF47-B0D2-0B0003563B43}" dt="2024-08-06T02:59:39.948" v="336"/>
          <ac:spMkLst>
            <pc:docMk/>
            <pc:sldMk cId="394783295" sldId="658"/>
            <ac:spMk id="7" creationId="{F964B16C-2EBD-690F-9CFD-B356E35979EE}"/>
          </ac:spMkLst>
        </pc:spChg>
      </pc:sldChg>
      <pc:sldChg chg="del">
        <pc:chgData name="Farhana Choudhury" userId="8bfadc28-a633-41a8-aacf-e9b58948d589" providerId="ADAL" clId="{48F2D6B1-A8DE-AF47-B0D2-0B0003563B43}" dt="2024-08-06T02:36:15.290" v="161" actId="2696"/>
        <pc:sldMkLst>
          <pc:docMk/>
          <pc:sldMk cId="3749072390" sldId="659"/>
        </pc:sldMkLst>
      </pc:sldChg>
      <pc:sldChg chg="ord">
        <pc:chgData name="Farhana Choudhury" userId="8bfadc28-a633-41a8-aacf-e9b58948d589" providerId="ADAL" clId="{48F2D6B1-A8DE-AF47-B0D2-0B0003563B43}" dt="2024-08-07T04:37:46.420" v="374" actId="20578"/>
        <pc:sldMkLst>
          <pc:docMk/>
          <pc:sldMk cId="1284106436" sldId="660"/>
        </pc:sldMkLst>
      </pc:sldChg>
      <pc:sldChg chg="del">
        <pc:chgData name="Farhana Choudhury" userId="8bfadc28-a633-41a8-aacf-e9b58948d589" providerId="ADAL" clId="{48F2D6B1-A8DE-AF47-B0D2-0B0003563B43}" dt="2024-08-05T01:50:34.542" v="10" actId="2696"/>
        <pc:sldMkLst>
          <pc:docMk/>
          <pc:sldMk cId="3024545360" sldId="674"/>
        </pc:sldMkLst>
      </pc:sldChg>
      <pc:sldChg chg="del">
        <pc:chgData name="Farhana Choudhury" userId="8bfadc28-a633-41a8-aacf-e9b58948d589" providerId="ADAL" clId="{48F2D6B1-A8DE-AF47-B0D2-0B0003563B43}" dt="2024-08-05T01:50:38.143" v="12" actId="2696"/>
        <pc:sldMkLst>
          <pc:docMk/>
          <pc:sldMk cId="209971598" sldId="675"/>
        </pc:sldMkLst>
      </pc:sldChg>
      <pc:sldChg chg="del">
        <pc:chgData name="Farhana Choudhury" userId="8bfadc28-a633-41a8-aacf-e9b58948d589" providerId="ADAL" clId="{48F2D6B1-A8DE-AF47-B0D2-0B0003563B43}" dt="2024-08-05T01:50:41.550" v="15" actId="2696"/>
        <pc:sldMkLst>
          <pc:docMk/>
          <pc:sldMk cId="3166751358" sldId="676"/>
        </pc:sldMkLst>
      </pc:sldChg>
      <pc:sldChg chg="del">
        <pc:chgData name="Farhana Choudhury" userId="8bfadc28-a633-41a8-aacf-e9b58948d589" providerId="ADAL" clId="{48F2D6B1-A8DE-AF47-B0D2-0B0003563B43}" dt="2024-08-05T01:50:40.594" v="14" actId="2696"/>
        <pc:sldMkLst>
          <pc:docMk/>
          <pc:sldMk cId="3427345284" sldId="677"/>
        </pc:sldMkLst>
      </pc:sldChg>
      <pc:sldChg chg="del">
        <pc:chgData name="Farhana Choudhury" userId="8bfadc28-a633-41a8-aacf-e9b58948d589" providerId="ADAL" clId="{48F2D6B1-A8DE-AF47-B0D2-0B0003563B43}" dt="2024-08-06T02:34:39.502" v="157" actId="2696"/>
        <pc:sldMkLst>
          <pc:docMk/>
          <pc:sldMk cId="2010998417" sldId="678"/>
        </pc:sldMkLst>
      </pc:sldChg>
      <pc:sldChg chg="del">
        <pc:chgData name="Farhana Choudhury" userId="8bfadc28-a633-41a8-aacf-e9b58948d589" providerId="ADAL" clId="{48F2D6B1-A8DE-AF47-B0D2-0B0003563B43}" dt="2024-08-06T02:34:40.025" v="158" actId="2696"/>
        <pc:sldMkLst>
          <pc:docMk/>
          <pc:sldMk cId="1163795473" sldId="679"/>
        </pc:sldMkLst>
      </pc:sldChg>
      <pc:sldChg chg="del">
        <pc:chgData name="Farhana Choudhury" userId="8bfadc28-a633-41a8-aacf-e9b58948d589" providerId="ADAL" clId="{48F2D6B1-A8DE-AF47-B0D2-0B0003563B43}" dt="2024-08-06T02:34:40.401" v="159" actId="2696"/>
        <pc:sldMkLst>
          <pc:docMk/>
          <pc:sldMk cId="1331177270" sldId="680"/>
        </pc:sldMkLst>
      </pc:sldChg>
      <pc:sldChg chg="del">
        <pc:chgData name="Farhana Choudhury" userId="8bfadc28-a633-41a8-aacf-e9b58948d589" providerId="ADAL" clId="{48F2D6B1-A8DE-AF47-B0D2-0B0003563B43}" dt="2024-08-06T02:34:40.779" v="160" actId="2696"/>
        <pc:sldMkLst>
          <pc:docMk/>
          <pc:sldMk cId="4057817851" sldId="681"/>
        </pc:sldMkLst>
      </pc:sldChg>
      <pc:sldChg chg="delSp modSp mod">
        <pc:chgData name="Farhana Choudhury" userId="8bfadc28-a633-41a8-aacf-e9b58948d589" providerId="ADAL" clId="{48F2D6B1-A8DE-AF47-B0D2-0B0003563B43}" dt="2024-08-06T03:01:24.914" v="340" actId="115"/>
        <pc:sldMkLst>
          <pc:docMk/>
          <pc:sldMk cId="4292210991" sldId="682"/>
        </pc:sldMkLst>
        <pc:spChg chg="mod">
          <ac:chgData name="Farhana Choudhury" userId="8bfadc28-a633-41a8-aacf-e9b58948d589" providerId="ADAL" clId="{48F2D6B1-A8DE-AF47-B0D2-0B0003563B43}" dt="2024-08-06T03:01:24.914" v="340" actId="115"/>
          <ac:spMkLst>
            <pc:docMk/>
            <pc:sldMk cId="4292210991" sldId="682"/>
            <ac:spMk id="22" creationId="{9F0E3167-867D-7ADF-FBAC-F52FFE0BA4C0}"/>
          </ac:spMkLst>
        </pc:spChg>
        <pc:inkChg chg="del">
          <ac:chgData name="Farhana Choudhury" userId="8bfadc28-a633-41a8-aacf-e9b58948d589" providerId="ADAL" clId="{48F2D6B1-A8DE-AF47-B0D2-0B0003563B43}" dt="2024-08-06T02:49:12.813" v="335" actId="478"/>
          <ac:inkMkLst>
            <pc:docMk/>
            <pc:sldMk cId="4292210991" sldId="682"/>
            <ac:inkMk id="2" creationId="{C0A570DD-4589-94EE-E95E-3F51557B7CD4}"/>
          </ac:inkMkLst>
        </pc:inkChg>
      </pc:sldChg>
      <pc:sldChg chg="add del">
        <pc:chgData name="Farhana Choudhury" userId="8bfadc28-a633-41a8-aacf-e9b58948d589" providerId="ADAL" clId="{48F2D6B1-A8DE-AF47-B0D2-0B0003563B43}" dt="2024-08-06T03:09:41.032" v="345"/>
        <pc:sldMkLst>
          <pc:docMk/>
          <pc:sldMk cId="1579892110" sldId="683"/>
        </pc:sldMkLst>
      </pc:sldChg>
      <pc:sldChg chg="add">
        <pc:chgData name="Farhana Choudhury" userId="8bfadc28-a633-41a8-aacf-e9b58948d589" providerId="ADAL" clId="{48F2D6B1-A8DE-AF47-B0D2-0B0003563B43}" dt="2024-08-06T03:09:41.094" v="346"/>
        <pc:sldMkLst>
          <pc:docMk/>
          <pc:sldMk cId="3802062102" sldId="683"/>
        </pc:sldMkLst>
      </pc:sldChg>
      <pc:sldChg chg="add del">
        <pc:chgData name="Farhana Choudhury" userId="8bfadc28-a633-41a8-aacf-e9b58948d589" providerId="ADAL" clId="{48F2D6B1-A8DE-AF47-B0D2-0B0003563B43}" dt="2024-08-06T02:27:37.392" v="41" actId="2890"/>
        <pc:sldMkLst>
          <pc:docMk/>
          <pc:sldMk cId="4077669993" sldId="683"/>
        </pc:sldMkLst>
      </pc:sldChg>
    </pc:docChg>
  </pc:docChgLst>
  <pc:docChgLst>
    <pc:chgData name="Farhana Choudhury" userId="8bfadc28-a633-41a8-aacf-e9b58948d589" providerId="ADAL" clId="{DB27968D-D7FD-5643-994D-409BE077A2DD}"/>
    <pc:docChg chg="custSel modSld">
      <pc:chgData name="Farhana Choudhury" userId="8bfadc28-a633-41a8-aacf-e9b58948d589" providerId="ADAL" clId="{DB27968D-D7FD-5643-994D-409BE077A2DD}" dt="2023-08-15T00:24:08.872" v="1" actId="478"/>
      <pc:docMkLst>
        <pc:docMk/>
      </pc:docMkLst>
      <pc:sldChg chg="delSp mod">
        <pc:chgData name="Farhana Choudhury" userId="8bfadc28-a633-41a8-aacf-e9b58948d589" providerId="ADAL" clId="{DB27968D-D7FD-5643-994D-409BE077A2DD}" dt="2023-08-15T00:23:53.989" v="0" actId="478"/>
        <pc:sldMkLst>
          <pc:docMk/>
          <pc:sldMk cId="1163795473" sldId="679"/>
        </pc:sldMkLst>
        <pc:inkChg chg="del">
          <ac:chgData name="Farhana Choudhury" userId="8bfadc28-a633-41a8-aacf-e9b58948d589" providerId="ADAL" clId="{DB27968D-D7FD-5643-994D-409BE077A2DD}" dt="2023-08-15T00:23:53.989" v="0" actId="478"/>
          <ac:inkMkLst>
            <pc:docMk/>
            <pc:sldMk cId="1163795473" sldId="679"/>
            <ac:inkMk id="3" creationId="{246EABC5-CE14-58E5-8111-79DC957CD8DE}"/>
          </ac:inkMkLst>
        </pc:inkChg>
      </pc:sldChg>
      <pc:sldChg chg="delSp mod">
        <pc:chgData name="Farhana Choudhury" userId="8bfadc28-a633-41a8-aacf-e9b58948d589" providerId="ADAL" clId="{DB27968D-D7FD-5643-994D-409BE077A2DD}" dt="2023-08-15T00:24:08.872" v="1" actId="478"/>
        <pc:sldMkLst>
          <pc:docMk/>
          <pc:sldMk cId="4057817851" sldId="681"/>
        </pc:sldMkLst>
        <pc:inkChg chg="del">
          <ac:chgData name="Farhana Choudhury" userId="8bfadc28-a633-41a8-aacf-e9b58948d589" providerId="ADAL" clId="{DB27968D-D7FD-5643-994D-409BE077A2DD}" dt="2023-08-15T00:24:08.872" v="1" actId="478"/>
          <ac:inkMkLst>
            <pc:docMk/>
            <pc:sldMk cId="4057817851" sldId="681"/>
            <ac:inkMk id="5" creationId="{B1AB61C1-C98D-48E6-BB7F-7AB09D593188}"/>
          </ac:inkMkLst>
        </pc:inkChg>
      </pc:sldChg>
    </pc:docChg>
  </pc:docChgLst>
  <pc:docChgLst>
    <pc:chgData name="Farhana Choudhury" userId="8bfadc28-a633-41a8-aacf-e9b58948d589" providerId="ADAL" clId="{7F93E1CE-BE79-5C4C-BA39-99925B2695FD}"/>
    <pc:docChg chg="undo custSel addSld delSld modSld sldOrd">
      <pc:chgData name="Farhana Choudhury" userId="8bfadc28-a633-41a8-aacf-e9b58948d589" providerId="ADAL" clId="{7F93E1CE-BE79-5C4C-BA39-99925B2695FD}" dt="2022-07-04T07:13:08.350" v="2102" actId="255"/>
      <pc:docMkLst>
        <pc:docMk/>
      </pc:docMkLst>
      <pc:sldChg chg="del">
        <pc:chgData name="Farhana Choudhury" userId="8bfadc28-a633-41a8-aacf-e9b58948d589" providerId="ADAL" clId="{7F93E1CE-BE79-5C4C-BA39-99925B2695FD}" dt="2022-07-03T08:35:48.120" v="4" actId="2696"/>
        <pc:sldMkLst>
          <pc:docMk/>
          <pc:sldMk cId="0" sldId="286"/>
        </pc:sldMkLst>
      </pc:sldChg>
      <pc:sldChg chg="modSp add del mod">
        <pc:chgData name="Farhana Choudhury" userId="8bfadc28-a633-41a8-aacf-e9b58948d589" providerId="ADAL" clId="{7F93E1CE-BE79-5C4C-BA39-99925B2695FD}" dt="2022-07-04T07:06:10.564" v="1792" actId="2696"/>
        <pc:sldMkLst>
          <pc:docMk/>
          <pc:sldMk cId="0" sldId="296"/>
        </pc:sldMkLst>
        <pc:spChg chg="mod">
          <ac:chgData name="Farhana Choudhury" userId="8bfadc28-a633-41a8-aacf-e9b58948d589" providerId="ADAL" clId="{7F93E1CE-BE79-5C4C-BA39-99925B2695FD}" dt="2022-07-04T07:04:28.364" v="1788" actId="20577"/>
          <ac:spMkLst>
            <pc:docMk/>
            <pc:sldMk cId="0" sldId="296"/>
            <ac:spMk id="88066" creationId="{756284EF-D536-4EF0-BF9C-272C367C7D82}"/>
          </ac:spMkLst>
        </pc:spChg>
        <pc:spChg chg="mod">
          <ac:chgData name="Farhana Choudhury" userId="8bfadc28-a633-41a8-aacf-e9b58948d589" providerId="ADAL" clId="{7F93E1CE-BE79-5C4C-BA39-99925B2695FD}" dt="2022-07-04T07:05:59.800" v="1790" actId="20577"/>
          <ac:spMkLst>
            <pc:docMk/>
            <pc:sldMk cId="0" sldId="296"/>
            <ac:spMk id="146435" creationId="{B27CFB6C-B278-44C5-9E66-319128CC20D8}"/>
          </ac:spMkLst>
        </pc:spChg>
      </pc:sldChg>
      <pc:sldChg chg="del">
        <pc:chgData name="Farhana Choudhury" userId="8bfadc28-a633-41a8-aacf-e9b58948d589" providerId="ADAL" clId="{7F93E1CE-BE79-5C4C-BA39-99925B2695FD}" dt="2022-07-03T08:35:48.120" v="4" actId="2696"/>
        <pc:sldMkLst>
          <pc:docMk/>
          <pc:sldMk cId="3057093008" sldId="297"/>
        </pc:sldMkLst>
      </pc:sldChg>
      <pc:sldChg chg="del">
        <pc:chgData name="Farhana Choudhury" userId="8bfadc28-a633-41a8-aacf-e9b58948d589" providerId="ADAL" clId="{7F93E1CE-BE79-5C4C-BA39-99925B2695FD}" dt="2022-07-03T08:35:48.120" v="4" actId="2696"/>
        <pc:sldMkLst>
          <pc:docMk/>
          <pc:sldMk cId="4046361965" sldId="527"/>
        </pc:sldMkLst>
      </pc:sldChg>
      <pc:sldChg chg="del">
        <pc:chgData name="Farhana Choudhury" userId="8bfadc28-a633-41a8-aacf-e9b58948d589" providerId="ADAL" clId="{7F93E1CE-BE79-5C4C-BA39-99925B2695FD}" dt="2022-07-03T08:35:48.120" v="4" actId="2696"/>
        <pc:sldMkLst>
          <pc:docMk/>
          <pc:sldMk cId="2201893304" sldId="529"/>
        </pc:sldMkLst>
      </pc:sldChg>
      <pc:sldChg chg="modSp mod ord">
        <pc:chgData name="Farhana Choudhury" userId="8bfadc28-a633-41a8-aacf-e9b58948d589" providerId="ADAL" clId="{7F93E1CE-BE79-5C4C-BA39-99925B2695FD}" dt="2022-07-04T02:54:29.553" v="1599" actId="20578"/>
        <pc:sldMkLst>
          <pc:docMk/>
          <pc:sldMk cId="0" sldId="536"/>
        </pc:sldMkLst>
        <pc:spChg chg="mod">
          <ac:chgData name="Farhana Choudhury" userId="8bfadc28-a633-41a8-aacf-e9b58948d589" providerId="ADAL" clId="{7F93E1CE-BE79-5C4C-BA39-99925B2695FD}" dt="2022-07-03T08:37:17.141" v="112" actId="1076"/>
          <ac:spMkLst>
            <pc:docMk/>
            <pc:sldMk cId="0" sldId="536"/>
            <ac:spMk id="11265" creationId="{B09EADA7-554C-0046-AB6B-9276C2528106}"/>
          </ac:spMkLst>
        </pc:spChg>
      </pc:sldChg>
      <pc:sldChg chg="modSp mod">
        <pc:chgData name="Farhana Choudhury" userId="8bfadc28-a633-41a8-aacf-e9b58948d589" providerId="ADAL" clId="{7F93E1CE-BE79-5C4C-BA39-99925B2695FD}" dt="2022-07-03T08:35:23.007" v="1" actId="20577"/>
        <pc:sldMkLst>
          <pc:docMk/>
          <pc:sldMk cId="79267661" sldId="582"/>
        </pc:sldMkLst>
        <pc:spChg chg="mod">
          <ac:chgData name="Farhana Choudhury" userId="8bfadc28-a633-41a8-aacf-e9b58948d589" providerId="ADAL" clId="{7F93E1CE-BE79-5C4C-BA39-99925B2695FD}" dt="2022-07-03T08:35:23.007" v="1" actId="20577"/>
          <ac:spMkLst>
            <pc:docMk/>
            <pc:sldMk cId="79267661" sldId="582"/>
            <ac:spMk id="5" creationId="{EA752CF1-41DC-B946-BC99-68C5CC88CB85}"/>
          </ac:spMkLst>
        </pc:spChg>
      </pc:sldChg>
      <pc:sldChg chg="modSp add mod">
        <pc:chgData name="Farhana Choudhury" userId="8bfadc28-a633-41a8-aacf-e9b58948d589" providerId="ADAL" clId="{7F93E1CE-BE79-5C4C-BA39-99925B2695FD}" dt="2022-07-03T08:37:25.792" v="116" actId="1036"/>
        <pc:sldMkLst>
          <pc:docMk/>
          <pc:sldMk cId="3303322953" sldId="583"/>
        </pc:sldMkLst>
        <pc:spChg chg="mod">
          <ac:chgData name="Farhana Choudhury" userId="8bfadc28-a633-41a8-aacf-e9b58948d589" providerId="ADAL" clId="{7F93E1CE-BE79-5C4C-BA39-99925B2695FD}" dt="2022-07-03T08:37:25.792" v="116" actId="1036"/>
          <ac:spMkLst>
            <pc:docMk/>
            <pc:sldMk cId="3303322953" sldId="583"/>
            <ac:spMk id="11265" creationId="{B09EADA7-554C-0046-AB6B-9276C2528106}"/>
          </ac:spMkLst>
        </pc:spChg>
        <pc:spChg chg="mod">
          <ac:chgData name="Farhana Choudhury" userId="8bfadc28-a633-41a8-aacf-e9b58948d589" providerId="ADAL" clId="{7F93E1CE-BE79-5C4C-BA39-99925B2695FD}" dt="2022-07-03T08:37:21.899" v="113" actId="1076"/>
          <ac:spMkLst>
            <pc:docMk/>
            <pc:sldMk cId="3303322953" sldId="583"/>
            <ac:spMk id="11266" creationId="{B8C51614-57AB-624D-AEC2-DCF1B02A0927}"/>
          </ac:spMkLst>
        </pc:spChg>
      </pc:sldChg>
      <pc:sldChg chg="del">
        <pc:chgData name="Farhana Choudhury" userId="8bfadc28-a633-41a8-aacf-e9b58948d589" providerId="ADAL" clId="{7F93E1CE-BE79-5C4C-BA39-99925B2695FD}" dt="2022-07-03T08:35:32.123" v="2" actId="2696"/>
        <pc:sldMkLst>
          <pc:docMk/>
          <pc:sldMk cId="3450047722" sldId="583"/>
        </pc:sldMkLst>
      </pc:sldChg>
      <pc:sldChg chg="del">
        <pc:chgData name="Farhana Choudhury" userId="8bfadc28-a633-41a8-aacf-e9b58948d589" providerId="ADAL" clId="{7F93E1CE-BE79-5C4C-BA39-99925B2695FD}" dt="2022-07-03T08:35:48.120" v="4" actId="2696"/>
        <pc:sldMkLst>
          <pc:docMk/>
          <pc:sldMk cId="3894936964" sldId="585"/>
        </pc:sldMkLst>
      </pc:sldChg>
      <pc:sldChg chg="del">
        <pc:chgData name="Farhana Choudhury" userId="8bfadc28-a633-41a8-aacf-e9b58948d589" providerId="ADAL" clId="{7F93E1CE-BE79-5C4C-BA39-99925B2695FD}" dt="2022-07-03T08:35:48.120" v="4" actId="2696"/>
        <pc:sldMkLst>
          <pc:docMk/>
          <pc:sldMk cId="3938109556" sldId="586"/>
        </pc:sldMkLst>
      </pc:sldChg>
      <pc:sldChg chg="del">
        <pc:chgData name="Farhana Choudhury" userId="8bfadc28-a633-41a8-aacf-e9b58948d589" providerId="ADAL" clId="{7F93E1CE-BE79-5C4C-BA39-99925B2695FD}" dt="2022-07-03T08:35:48.120" v="4" actId="2696"/>
        <pc:sldMkLst>
          <pc:docMk/>
          <pc:sldMk cId="3973466160" sldId="592"/>
        </pc:sldMkLst>
      </pc:sldChg>
      <pc:sldChg chg="del">
        <pc:chgData name="Farhana Choudhury" userId="8bfadc28-a633-41a8-aacf-e9b58948d589" providerId="ADAL" clId="{7F93E1CE-BE79-5C4C-BA39-99925B2695FD}" dt="2022-07-03T08:35:48.120" v="4" actId="2696"/>
        <pc:sldMkLst>
          <pc:docMk/>
          <pc:sldMk cId="2806024040" sldId="596"/>
        </pc:sldMkLst>
      </pc:sldChg>
      <pc:sldChg chg="del">
        <pc:chgData name="Farhana Choudhury" userId="8bfadc28-a633-41a8-aacf-e9b58948d589" providerId="ADAL" clId="{7F93E1CE-BE79-5C4C-BA39-99925B2695FD}" dt="2022-07-03T08:35:48.120" v="4" actId="2696"/>
        <pc:sldMkLst>
          <pc:docMk/>
          <pc:sldMk cId="3908321678" sldId="597"/>
        </pc:sldMkLst>
      </pc:sldChg>
      <pc:sldChg chg="del">
        <pc:chgData name="Farhana Choudhury" userId="8bfadc28-a633-41a8-aacf-e9b58948d589" providerId="ADAL" clId="{7F93E1CE-BE79-5C4C-BA39-99925B2695FD}" dt="2022-07-03T08:35:48.120" v="4" actId="2696"/>
        <pc:sldMkLst>
          <pc:docMk/>
          <pc:sldMk cId="2307390944" sldId="598"/>
        </pc:sldMkLst>
      </pc:sldChg>
      <pc:sldChg chg="add ord">
        <pc:chgData name="Farhana Choudhury" userId="8bfadc28-a633-41a8-aacf-e9b58948d589" providerId="ADAL" clId="{7F93E1CE-BE79-5C4C-BA39-99925B2695FD}" dt="2022-07-04T02:42:41.550" v="1118" actId="20578"/>
        <pc:sldMkLst>
          <pc:docMk/>
          <pc:sldMk cId="1937801720" sldId="599"/>
        </pc:sldMkLst>
      </pc:sldChg>
      <pc:sldChg chg="del">
        <pc:chgData name="Farhana Choudhury" userId="8bfadc28-a633-41a8-aacf-e9b58948d589" providerId="ADAL" clId="{7F93E1CE-BE79-5C4C-BA39-99925B2695FD}" dt="2022-07-03T08:35:48.120" v="4" actId="2696"/>
        <pc:sldMkLst>
          <pc:docMk/>
          <pc:sldMk cId="3928248373" sldId="600"/>
        </pc:sldMkLst>
      </pc:sldChg>
      <pc:sldChg chg="del">
        <pc:chgData name="Farhana Choudhury" userId="8bfadc28-a633-41a8-aacf-e9b58948d589" providerId="ADAL" clId="{7F93E1CE-BE79-5C4C-BA39-99925B2695FD}" dt="2022-07-03T08:35:48.120" v="4" actId="2696"/>
        <pc:sldMkLst>
          <pc:docMk/>
          <pc:sldMk cId="208471130" sldId="601"/>
        </pc:sldMkLst>
      </pc:sldChg>
      <pc:sldChg chg="del">
        <pc:chgData name="Farhana Choudhury" userId="8bfadc28-a633-41a8-aacf-e9b58948d589" providerId="ADAL" clId="{7F93E1CE-BE79-5C4C-BA39-99925B2695FD}" dt="2022-07-03T08:35:48.120" v="4" actId="2696"/>
        <pc:sldMkLst>
          <pc:docMk/>
          <pc:sldMk cId="1909989876" sldId="603"/>
        </pc:sldMkLst>
      </pc:sldChg>
      <pc:sldChg chg="add">
        <pc:chgData name="Farhana Choudhury" userId="8bfadc28-a633-41a8-aacf-e9b58948d589" providerId="ADAL" clId="{7F93E1CE-BE79-5C4C-BA39-99925B2695FD}" dt="2022-07-04T06:45:05.411" v="1600"/>
        <pc:sldMkLst>
          <pc:docMk/>
          <pc:sldMk cId="471760628" sldId="605"/>
        </pc:sldMkLst>
      </pc:sldChg>
      <pc:sldChg chg="addSp modSp add mod modAnim">
        <pc:chgData name="Farhana Choudhury" userId="8bfadc28-a633-41a8-aacf-e9b58948d589" providerId="ADAL" clId="{7F93E1CE-BE79-5C4C-BA39-99925B2695FD}" dt="2022-07-04T07:12:36.580" v="2097"/>
        <pc:sldMkLst>
          <pc:docMk/>
          <pc:sldMk cId="1572064662" sldId="606"/>
        </pc:sldMkLst>
        <pc:spChg chg="add mod">
          <ac:chgData name="Farhana Choudhury" userId="8bfadc28-a633-41a8-aacf-e9b58948d589" providerId="ADAL" clId="{7F93E1CE-BE79-5C4C-BA39-99925B2695FD}" dt="2022-07-04T07:12:32.969" v="2096" actId="1076"/>
          <ac:spMkLst>
            <pc:docMk/>
            <pc:sldMk cId="1572064662" sldId="606"/>
            <ac:spMk id="3" creationId="{90F50AE8-2C5E-742E-6914-ECC33C23E23C}"/>
          </ac:spMkLst>
        </pc:spChg>
      </pc:sldChg>
      <pc:sldChg chg="del">
        <pc:chgData name="Farhana Choudhury" userId="8bfadc28-a633-41a8-aacf-e9b58948d589" providerId="ADAL" clId="{7F93E1CE-BE79-5C4C-BA39-99925B2695FD}" dt="2022-07-03T08:35:48.120" v="4" actId="2696"/>
        <pc:sldMkLst>
          <pc:docMk/>
          <pc:sldMk cId="599427341" sldId="607"/>
        </pc:sldMkLst>
      </pc:sldChg>
      <pc:sldChg chg="modSp add mod">
        <pc:chgData name="Farhana Choudhury" userId="8bfadc28-a633-41a8-aacf-e9b58948d589" providerId="ADAL" clId="{7F93E1CE-BE79-5C4C-BA39-99925B2695FD}" dt="2022-07-04T07:13:08.350" v="2102" actId="255"/>
        <pc:sldMkLst>
          <pc:docMk/>
          <pc:sldMk cId="1539748910" sldId="607"/>
        </pc:sldMkLst>
        <pc:spChg chg="mod">
          <ac:chgData name="Farhana Choudhury" userId="8bfadc28-a633-41a8-aacf-e9b58948d589" providerId="ADAL" clId="{7F93E1CE-BE79-5C4C-BA39-99925B2695FD}" dt="2022-07-04T07:13:08.350" v="2102" actId="255"/>
          <ac:spMkLst>
            <pc:docMk/>
            <pc:sldMk cId="1539748910" sldId="607"/>
            <ac:spMk id="4" creationId="{94E55F11-8EE1-46E2-B76A-C591517E2151}"/>
          </ac:spMkLst>
        </pc:spChg>
      </pc:sldChg>
      <pc:sldChg chg="add">
        <pc:chgData name="Farhana Choudhury" userId="8bfadc28-a633-41a8-aacf-e9b58948d589" providerId="ADAL" clId="{7F93E1CE-BE79-5C4C-BA39-99925B2695FD}" dt="2022-07-04T06:45:05.411" v="1600"/>
        <pc:sldMkLst>
          <pc:docMk/>
          <pc:sldMk cId="619794809" sldId="608"/>
        </pc:sldMkLst>
      </pc:sldChg>
      <pc:sldChg chg="del">
        <pc:chgData name="Farhana Choudhury" userId="8bfadc28-a633-41a8-aacf-e9b58948d589" providerId="ADAL" clId="{7F93E1CE-BE79-5C4C-BA39-99925B2695FD}" dt="2022-07-03T08:35:48.120" v="4" actId="2696"/>
        <pc:sldMkLst>
          <pc:docMk/>
          <pc:sldMk cId="194299996" sldId="609"/>
        </pc:sldMkLst>
      </pc:sldChg>
      <pc:sldChg chg="del">
        <pc:chgData name="Farhana Choudhury" userId="8bfadc28-a633-41a8-aacf-e9b58948d589" providerId="ADAL" clId="{7F93E1CE-BE79-5C4C-BA39-99925B2695FD}" dt="2022-07-03T08:35:48.120" v="4" actId="2696"/>
        <pc:sldMkLst>
          <pc:docMk/>
          <pc:sldMk cId="4162251126" sldId="610"/>
        </pc:sldMkLst>
      </pc:sldChg>
      <pc:sldChg chg="del">
        <pc:chgData name="Farhana Choudhury" userId="8bfadc28-a633-41a8-aacf-e9b58948d589" providerId="ADAL" clId="{7F93E1CE-BE79-5C4C-BA39-99925B2695FD}" dt="2022-07-03T08:35:48.120" v="4" actId="2696"/>
        <pc:sldMkLst>
          <pc:docMk/>
          <pc:sldMk cId="3374389658" sldId="612"/>
        </pc:sldMkLst>
      </pc:sldChg>
      <pc:sldChg chg="del">
        <pc:chgData name="Farhana Choudhury" userId="8bfadc28-a633-41a8-aacf-e9b58948d589" providerId="ADAL" clId="{7F93E1CE-BE79-5C4C-BA39-99925B2695FD}" dt="2022-07-03T08:35:48.120" v="4" actId="2696"/>
        <pc:sldMkLst>
          <pc:docMk/>
          <pc:sldMk cId="2053932477" sldId="613"/>
        </pc:sldMkLst>
      </pc:sldChg>
      <pc:sldChg chg="del">
        <pc:chgData name="Farhana Choudhury" userId="8bfadc28-a633-41a8-aacf-e9b58948d589" providerId="ADAL" clId="{7F93E1CE-BE79-5C4C-BA39-99925B2695FD}" dt="2022-07-03T08:35:48.120" v="4" actId="2696"/>
        <pc:sldMkLst>
          <pc:docMk/>
          <pc:sldMk cId="3266190410" sldId="618"/>
        </pc:sldMkLst>
      </pc:sldChg>
      <pc:sldChg chg="del">
        <pc:chgData name="Farhana Choudhury" userId="8bfadc28-a633-41a8-aacf-e9b58948d589" providerId="ADAL" clId="{7F93E1CE-BE79-5C4C-BA39-99925B2695FD}" dt="2022-07-03T08:35:48.120" v="4" actId="2696"/>
        <pc:sldMkLst>
          <pc:docMk/>
          <pc:sldMk cId="3547908018" sldId="620"/>
        </pc:sldMkLst>
      </pc:sldChg>
      <pc:sldChg chg="del">
        <pc:chgData name="Farhana Choudhury" userId="8bfadc28-a633-41a8-aacf-e9b58948d589" providerId="ADAL" clId="{7F93E1CE-BE79-5C4C-BA39-99925B2695FD}" dt="2022-07-03T08:35:32.123" v="2" actId="2696"/>
        <pc:sldMkLst>
          <pc:docMk/>
          <pc:sldMk cId="2907520605" sldId="626"/>
        </pc:sldMkLst>
      </pc:sldChg>
      <pc:sldChg chg="del">
        <pc:chgData name="Farhana Choudhury" userId="8bfadc28-a633-41a8-aacf-e9b58948d589" providerId="ADAL" clId="{7F93E1CE-BE79-5C4C-BA39-99925B2695FD}" dt="2022-07-03T08:35:32.123" v="2" actId="2696"/>
        <pc:sldMkLst>
          <pc:docMk/>
          <pc:sldMk cId="4259002647" sldId="630"/>
        </pc:sldMkLst>
      </pc:sldChg>
      <pc:sldChg chg="del">
        <pc:chgData name="Farhana Choudhury" userId="8bfadc28-a633-41a8-aacf-e9b58948d589" providerId="ADAL" clId="{7F93E1CE-BE79-5C4C-BA39-99925B2695FD}" dt="2022-07-03T08:35:32.123" v="2" actId="2696"/>
        <pc:sldMkLst>
          <pc:docMk/>
          <pc:sldMk cId="3100996521" sldId="632"/>
        </pc:sldMkLst>
      </pc:sldChg>
      <pc:sldChg chg="del">
        <pc:chgData name="Farhana Choudhury" userId="8bfadc28-a633-41a8-aacf-e9b58948d589" providerId="ADAL" clId="{7F93E1CE-BE79-5C4C-BA39-99925B2695FD}" dt="2022-07-03T08:35:35.774" v="3" actId="2696"/>
        <pc:sldMkLst>
          <pc:docMk/>
          <pc:sldMk cId="3057670944" sldId="633"/>
        </pc:sldMkLst>
      </pc:sldChg>
      <pc:sldChg chg="add">
        <pc:chgData name="Farhana Choudhury" userId="8bfadc28-a633-41a8-aacf-e9b58948d589" providerId="ADAL" clId="{7F93E1CE-BE79-5C4C-BA39-99925B2695FD}" dt="2022-07-03T23:46:24.050" v="146"/>
        <pc:sldMkLst>
          <pc:docMk/>
          <pc:sldMk cId="300543757" sldId="636"/>
        </pc:sldMkLst>
      </pc:sldChg>
      <pc:sldChg chg="del">
        <pc:chgData name="Farhana Choudhury" userId="8bfadc28-a633-41a8-aacf-e9b58948d589" providerId="ADAL" clId="{7F93E1CE-BE79-5C4C-BA39-99925B2695FD}" dt="2022-07-03T08:35:48.120" v="4" actId="2696"/>
        <pc:sldMkLst>
          <pc:docMk/>
          <pc:sldMk cId="3241493561" sldId="637"/>
        </pc:sldMkLst>
      </pc:sldChg>
      <pc:sldChg chg="modSp add mod ord">
        <pc:chgData name="Farhana Choudhury" userId="8bfadc28-a633-41a8-aacf-e9b58948d589" providerId="ADAL" clId="{7F93E1CE-BE79-5C4C-BA39-99925B2695FD}" dt="2022-07-04T00:59:20.702" v="873" actId="20577"/>
        <pc:sldMkLst>
          <pc:docMk/>
          <pc:sldMk cId="704636475" sldId="638"/>
        </pc:sldMkLst>
        <pc:spChg chg="mod">
          <ac:chgData name="Farhana Choudhury" userId="8bfadc28-a633-41a8-aacf-e9b58948d589" providerId="ADAL" clId="{7F93E1CE-BE79-5C4C-BA39-99925B2695FD}" dt="2022-07-04T00:59:20.702" v="873" actId="20577"/>
          <ac:spMkLst>
            <pc:docMk/>
            <pc:sldMk cId="704636475" sldId="638"/>
            <ac:spMk id="4" creationId="{EB2DD7DC-AF46-4CB7-BEF4-B8A921328E46}"/>
          </ac:spMkLst>
        </pc:spChg>
      </pc:sldChg>
      <pc:sldChg chg="modSp add">
        <pc:chgData name="Farhana Choudhury" userId="8bfadc28-a633-41a8-aacf-e9b58948d589" providerId="ADAL" clId="{7F93E1CE-BE79-5C4C-BA39-99925B2695FD}" dt="2022-07-03T08:41:41.614" v="143" actId="20577"/>
        <pc:sldMkLst>
          <pc:docMk/>
          <pc:sldMk cId="1276567454" sldId="649"/>
        </pc:sldMkLst>
        <pc:spChg chg="mod">
          <ac:chgData name="Farhana Choudhury" userId="8bfadc28-a633-41a8-aacf-e9b58948d589" providerId="ADAL" clId="{7F93E1CE-BE79-5C4C-BA39-99925B2695FD}" dt="2022-07-03T08:41:41.614" v="143" actId="20577"/>
          <ac:spMkLst>
            <pc:docMk/>
            <pc:sldMk cId="1276567454" sldId="649"/>
            <ac:spMk id="3" creationId="{BA25EEB8-9C0A-F144-9473-F50340E8EE8F}"/>
          </ac:spMkLst>
        </pc:spChg>
      </pc:sldChg>
      <pc:sldChg chg="add">
        <pc:chgData name="Farhana Choudhury" userId="8bfadc28-a633-41a8-aacf-e9b58948d589" providerId="ADAL" clId="{7F93E1CE-BE79-5C4C-BA39-99925B2695FD}" dt="2022-07-03T08:43:08.334" v="144"/>
        <pc:sldMkLst>
          <pc:docMk/>
          <pc:sldMk cId="1698529166" sldId="650"/>
        </pc:sldMkLst>
      </pc:sldChg>
      <pc:sldChg chg="addSp delSp modSp add mod">
        <pc:chgData name="Farhana Choudhury" userId="8bfadc28-a633-41a8-aacf-e9b58948d589" providerId="ADAL" clId="{7F93E1CE-BE79-5C4C-BA39-99925B2695FD}" dt="2022-07-04T06:48:30.722" v="1748" actId="20577"/>
        <pc:sldMkLst>
          <pc:docMk/>
          <pc:sldMk cId="1068213786" sldId="651"/>
        </pc:sldMkLst>
        <pc:spChg chg="add mod">
          <ac:chgData name="Farhana Choudhury" userId="8bfadc28-a633-41a8-aacf-e9b58948d589" providerId="ADAL" clId="{7F93E1CE-BE79-5C4C-BA39-99925B2695FD}" dt="2022-07-04T00:33:56.701" v="411" actId="255"/>
          <ac:spMkLst>
            <pc:docMk/>
            <pc:sldMk cId="1068213786" sldId="651"/>
            <ac:spMk id="2" creationId="{665B9E32-669D-504D-CDDD-17DFF67EAE93}"/>
          </ac:spMkLst>
        </pc:spChg>
        <pc:spChg chg="del">
          <ac:chgData name="Farhana Choudhury" userId="8bfadc28-a633-41a8-aacf-e9b58948d589" providerId="ADAL" clId="{7F93E1CE-BE79-5C4C-BA39-99925B2695FD}" dt="2022-07-03T23:46:54.009" v="167" actId="478"/>
          <ac:spMkLst>
            <pc:docMk/>
            <pc:sldMk cId="1068213786" sldId="651"/>
            <ac:spMk id="2" creationId="{F2D4E9A3-B975-4DF4-8AAB-AA79021FD657}"/>
          </ac:spMkLst>
        </pc:spChg>
        <pc:spChg chg="mod">
          <ac:chgData name="Farhana Choudhury" userId="8bfadc28-a633-41a8-aacf-e9b58948d589" providerId="ADAL" clId="{7F93E1CE-BE79-5C4C-BA39-99925B2695FD}" dt="2022-07-04T00:30:35.065" v="223" actId="20577"/>
          <ac:spMkLst>
            <pc:docMk/>
            <pc:sldMk cId="1068213786" sldId="651"/>
            <ac:spMk id="4" creationId="{EB2DD7DC-AF46-4CB7-BEF4-B8A921328E46}"/>
          </ac:spMkLst>
        </pc:spChg>
        <pc:spChg chg="add del mod">
          <ac:chgData name="Farhana Choudhury" userId="8bfadc28-a633-41a8-aacf-e9b58948d589" providerId="ADAL" clId="{7F93E1CE-BE79-5C4C-BA39-99925B2695FD}" dt="2022-07-03T23:47:57.455" v="168"/>
          <ac:spMkLst>
            <pc:docMk/>
            <pc:sldMk cId="1068213786" sldId="651"/>
            <ac:spMk id="5" creationId="{5EAEAAD4-6C8E-5414-1677-D33BAA121594}"/>
          </ac:spMkLst>
        </pc:spChg>
        <pc:spChg chg="add mod">
          <ac:chgData name="Farhana Choudhury" userId="8bfadc28-a633-41a8-aacf-e9b58948d589" providerId="ADAL" clId="{7F93E1CE-BE79-5C4C-BA39-99925B2695FD}" dt="2022-07-04T06:48:30.722" v="1748" actId="20577"/>
          <ac:spMkLst>
            <pc:docMk/>
            <pc:sldMk cId="1068213786" sldId="651"/>
            <ac:spMk id="5" creationId="{B695396D-3298-9762-BB3E-A364391549D8}"/>
          </ac:spMkLst>
        </pc:spChg>
        <pc:spChg chg="add mod">
          <ac:chgData name="Farhana Choudhury" userId="8bfadc28-a633-41a8-aacf-e9b58948d589" providerId="ADAL" clId="{7F93E1CE-BE79-5C4C-BA39-99925B2695FD}" dt="2022-07-04T00:33:48.115" v="409" actId="1076"/>
          <ac:spMkLst>
            <pc:docMk/>
            <pc:sldMk cId="1068213786" sldId="651"/>
            <ac:spMk id="7" creationId="{5836D2AF-A9A3-D2F6-D2F0-16A3E59289F0}"/>
          </ac:spMkLst>
        </pc:spChg>
        <pc:spChg chg="add del">
          <ac:chgData name="Farhana Choudhury" userId="8bfadc28-a633-41a8-aacf-e9b58948d589" providerId="ADAL" clId="{7F93E1CE-BE79-5C4C-BA39-99925B2695FD}" dt="2022-07-04T00:34:31.599" v="413" actId="22"/>
          <ac:spMkLst>
            <pc:docMk/>
            <pc:sldMk cId="1068213786" sldId="651"/>
            <ac:spMk id="9" creationId="{8F03D2AC-4AB0-58CC-2D0F-8F0E7D19B8CE}"/>
          </ac:spMkLst>
        </pc:spChg>
        <pc:picChg chg="add mod">
          <ac:chgData name="Farhana Choudhury" userId="8bfadc28-a633-41a8-aacf-e9b58948d589" providerId="ADAL" clId="{7F93E1CE-BE79-5C4C-BA39-99925B2695FD}" dt="2022-07-04T00:33:50.044" v="410" actId="1076"/>
          <ac:picMkLst>
            <pc:docMk/>
            <pc:sldMk cId="1068213786" sldId="651"/>
            <ac:picMk id="6" creationId="{2474C7A0-CC80-4B66-C0DC-9CE049875155}"/>
          </ac:picMkLst>
        </pc:picChg>
      </pc:sldChg>
      <pc:sldChg chg="addSp delSp modSp add mod">
        <pc:chgData name="Farhana Choudhury" userId="8bfadc28-a633-41a8-aacf-e9b58948d589" providerId="ADAL" clId="{7F93E1CE-BE79-5C4C-BA39-99925B2695FD}" dt="2022-07-04T06:48:54.362" v="1756" actId="20577"/>
        <pc:sldMkLst>
          <pc:docMk/>
          <pc:sldMk cId="2715048459" sldId="652"/>
        </pc:sldMkLst>
        <pc:spChg chg="mod">
          <ac:chgData name="Farhana Choudhury" userId="8bfadc28-a633-41a8-aacf-e9b58948d589" providerId="ADAL" clId="{7F93E1CE-BE79-5C4C-BA39-99925B2695FD}" dt="2022-07-04T00:47:59.660" v="770" actId="1035"/>
          <ac:spMkLst>
            <pc:docMk/>
            <pc:sldMk cId="2715048459" sldId="652"/>
            <ac:spMk id="2" creationId="{665B9E32-669D-504D-CDDD-17DFF67EAE93}"/>
          </ac:spMkLst>
        </pc:spChg>
        <pc:spChg chg="del">
          <ac:chgData name="Farhana Choudhury" userId="8bfadc28-a633-41a8-aacf-e9b58948d589" providerId="ADAL" clId="{7F93E1CE-BE79-5C4C-BA39-99925B2695FD}" dt="2022-07-04T00:46:33.643" v="638" actId="478"/>
          <ac:spMkLst>
            <pc:docMk/>
            <pc:sldMk cId="2715048459" sldId="652"/>
            <ac:spMk id="5" creationId="{B695396D-3298-9762-BB3E-A364391549D8}"/>
          </ac:spMkLst>
        </pc:spChg>
        <pc:spChg chg="add del mod">
          <ac:chgData name="Farhana Choudhury" userId="8bfadc28-a633-41a8-aacf-e9b58948d589" providerId="ADAL" clId="{7F93E1CE-BE79-5C4C-BA39-99925B2695FD}" dt="2022-07-04T00:35:49.415" v="416" actId="3680"/>
          <ac:spMkLst>
            <pc:docMk/>
            <pc:sldMk cId="2715048459" sldId="652"/>
            <ac:spMk id="8" creationId="{97C59BF9-ECDC-F28F-B926-399652C1A1BA}"/>
          </ac:spMkLst>
        </pc:spChg>
        <pc:spChg chg="add mod">
          <ac:chgData name="Farhana Choudhury" userId="8bfadc28-a633-41a8-aacf-e9b58948d589" providerId="ADAL" clId="{7F93E1CE-BE79-5C4C-BA39-99925B2695FD}" dt="2022-07-04T06:48:54.362" v="1756" actId="20577"/>
          <ac:spMkLst>
            <pc:docMk/>
            <pc:sldMk cId="2715048459" sldId="652"/>
            <ac:spMk id="11" creationId="{13D00662-39E3-6690-2BC1-7F75DC3F0F23}"/>
          </ac:spMkLst>
        </pc:spChg>
        <pc:graphicFrameChg chg="add mod ord modGraphic">
          <ac:chgData name="Farhana Choudhury" userId="8bfadc28-a633-41a8-aacf-e9b58948d589" providerId="ADAL" clId="{7F93E1CE-BE79-5C4C-BA39-99925B2695FD}" dt="2022-07-04T00:47:54.634" v="759" actId="1035"/>
          <ac:graphicFrameMkLst>
            <pc:docMk/>
            <pc:sldMk cId="2715048459" sldId="652"/>
            <ac:graphicFrameMk id="9" creationId="{9E5B9DEB-D396-7A23-B43A-58CBD72C59A2}"/>
          </ac:graphicFrameMkLst>
        </pc:graphicFrameChg>
        <pc:graphicFrameChg chg="add mod modGraphic">
          <ac:chgData name="Farhana Choudhury" userId="8bfadc28-a633-41a8-aacf-e9b58948d589" providerId="ADAL" clId="{7F93E1CE-BE79-5C4C-BA39-99925B2695FD}" dt="2022-07-04T00:51:14.883" v="813" actId="20577"/>
          <ac:graphicFrameMkLst>
            <pc:docMk/>
            <pc:sldMk cId="2715048459" sldId="652"/>
            <ac:graphicFrameMk id="10" creationId="{716BEE1D-BD39-6D45-3619-7525C15E622B}"/>
          </ac:graphicFrameMkLst>
        </pc:graphicFrameChg>
        <pc:picChg chg="del">
          <ac:chgData name="Farhana Choudhury" userId="8bfadc28-a633-41a8-aacf-e9b58948d589" providerId="ADAL" clId="{7F93E1CE-BE79-5C4C-BA39-99925B2695FD}" dt="2022-07-04T00:35:32.502" v="415" actId="478"/>
          <ac:picMkLst>
            <pc:docMk/>
            <pc:sldMk cId="2715048459" sldId="652"/>
            <ac:picMk id="6" creationId="{2474C7A0-CC80-4B66-C0DC-9CE049875155}"/>
          </ac:picMkLst>
        </pc:picChg>
      </pc:sldChg>
      <pc:sldChg chg="modSp add del">
        <pc:chgData name="Farhana Choudhury" userId="8bfadc28-a633-41a8-aacf-e9b58948d589" providerId="ADAL" clId="{7F93E1CE-BE79-5C4C-BA39-99925B2695FD}" dt="2022-07-04T00:52:27.972" v="814" actId="2696"/>
        <pc:sldMkLst>
          <pc:docMk/>
          <pc:sldMk cId="986247505" sldId="653"/>
        </pc:sldMkLst>
        <pc:spChg chg="mod">
          <ac:chgData name="Farhana Choudhury" userId="8bfadc28-a633-41a8-aacf-e9b58948d589" providerId="ADAL" clId="{7F93E1CE-BE79-5C4C-BA39-99925B2695FD}" dt="2022-07-04T00:49:34.858" v="778"/>
          <ac:spMkLst>
            <pc:docMk/>
            <pc:sldMk cId="986247505" sldId="653"/>
            <ac:spMk id="2" creationId="{665B9E32-669D-504D-CDDD-17DFF67EAE93}"/>
          </ac:spMkLst>
        </pc:spChg>
      </pc:sldChg>
      <pc:sldChg chg="delSp modSp add mod">
        <pc:chgData name="Farhana Choudhury" userId="8bfadc28-a633-41a8-aacf-e9b58948d589" providerId="ADAL" clId="{7F93E1CE-BE79-5C4C-BA39-99925B2695FD}" dt="2022-07-04T06:50:05.814" v="1757" actId="478"/>
        <pc:sldMkLst>
          <pc:docMk/>
          <pc:sldMk cId="1050333005" sldId="653"/>
        </pc:sldMkLst>
        <pc:spChg chg="mod">
          <ac:chgData name="Farhana Choudhury" userId="8bfadc28-a633-41a8-aacf-e9b58948d589" providerId="ADAL" clId="{7F93E1CE-BE79-5C4C-BA39-99925B2695FD}" dt="2022-07-04T00:52:39.031" v="816"/>
          <ac:spMkLst>
            <pc:docMk/>
            <pc:sldMk cId="1050333005" sldId="653"/>
            <ac:spMk id="2" creationId="{665B9E32-669D-504D-CDDD-17DFF67EAE93}"/>
          </ac:spMkLst>
        </pc:spChg>
        <pc:spChg chg="del">
          <ac:chgData name="Farhana Choudhury" userId="8bfadc28-a633-41a8-aacf-e9b58948d589" providerId="ADAL" clId="{7F93E1CE-BE79-5C4C-BA39-99925B2695FD}" dt="2022-07-04T06:50:05.814" v="1757" actId="478"/>
          <ac:spMkLst>
            <pc:docMk/>
            <pc:sldMk cId="1050333005" sldId="653"/>
            <ac:spMk id="7" creationId="{5836D2AF-A9A3-D2F6-D2F0-16A3E59289F0}"/>
          </ac:spMkLst>
        </pc:spChg>
      </pc:sldChg>
      <pc:sldChg chg="modSp add del mod">
        <pc:chgData name="Farhana Choudhury" userId="8bfadc28-a633-41a8-aacf-e9b58948d589" providerId="ADAL" clId="{7F93E1CE-BE79-5C4C-BA39-99925B2695FD}" dt="2022-07-04T00:49:27.248" v="776" actId="2696"/>
        <pc:sldMkLst>
          <pc:docMk/>
          <pc:sldMk cId="1937617223" sldId="653"/>
        </pc:sldMkLst>
        <pc:spChg chg="mod">
          <ac:chgData name="Farhana Choudhury" userId="8bfadc28-a633-41a8-aacf-e9b58948d589" providerId="ADAL" clId="{7F93E1CE-BE79-5C4C-BA39-99925B2695FD}" dt="2022-07-04T00:41:04.386" v="577" actId="20577"/>
          <ac:spMkLst>
            <pc:docMk/>
            <pc:sldMk cId="1937617223" sldId="653"/>
            <ac:spMk id="2" creationId="{665B9E32-669D-504D-CDDD-17DFF67EAE93}"/>
          </ac:spMkLst>
        </pc:spChg>
        <pc:spChg chg="mod">
          <ac:chgData name="Farhana Choudhury" userId="8bfadc28-a633-41a8-aacf-e9b58948d589" providerId="ADAL" clId="{7F93E1CE-BE79-5C4C-BA39-99925B2695FD}" dt="2022-07-04T00:46:25.908" v="637" actId="1076"/>
          <ac:spMkLst>
            <pc:docMk/>
            <pc:sldMk cId="1937617223" sldId="653"/>
            <ac:spMk id="5" creationId="{B695396D-3298-9762-BB3E-A364391549D8}"/>
          </ac:spMkLst>
        </pc:spChg>
      </pc:sldChg>
      <pc:sldChg chg="addSp delSp modSp new mod">
        <pc:chgData name="Farhana Choudhury" userId="8bfadc28-a633-41a8-aacf-e9b58948d589" providerId="ADAL" clId="{7F93E1CE-BE79-5C4C-BA39-99925B2695FD}" dt="2022-07-04T00:59:51.274" v="906" actId="20577"/>
        <pc:sldMkLst>
          <pc:docMk/>
          <pc:sldMk cId="3198665070" sldId="654"/>
        </pc:sldMkLst>
        <pc:spChg chg="del">
          <ac:chgData name="Farhana Choudhury" userId="8bfadc28-a633-41a8-aacf-e9b58948d589" providerId="ADAL" clId="{7F93E1CE-BE79-5C4C-BA39-99925B2695FD}" dt="2022-07-04T00:57:30.458" v="818" actId="931"/>
          <ac:spMkLst>
            <pc:docMk/>
            <pc:sldMk cId="3198665070" sldId="654"/>
            <ac:spMk id="2" creationId="{B38C00BC-A5FD-D068-3ED9-DEE429FC6AD6}"/>
          </ac:spMkLst>
        </pc:spChg>
        <pc:spChg chg="del mod">
          <ac:chgData name="Farhana Choudhury" userId="8bfadc28-a633-41a8-aacf-e9b58948d589" providerId="ADAL" clId="{7F93E1CE-BE79-5C4C-BA39-99925B2695FD}" dt="2022-07-04T00:57:52.112" v="842" actId="478"/>
          <ac:spMkLst>
            <pc:docMk/>
            <pc:sldMk cId="3198665070" sldId="654"/>
            <ac:spMk id="3" creationId="{933B9041-D846-3D0C-5F83-70639DAECABA}"/>
          </ac:spMkLst>
        </pc:spChg>
        <pc:spChg chg="mod">
          <ac:chgData name="Farhana Choudhury" userId="8bfadc28-a633-41a8-aacf-e9b58948d589" providerId="ADAL" clId="{7F93E1CE-BE79-5C4C-BA39-99925B2695FD}" dt="2022-07-04T00:59:51.274" v="906" actId="20577"/>
          <ac:spMkLst>
            <pc:docMk/>
            <pc:sldMk cId="3198665070" sldId="654"/>
            <ac:spMk id="4" creationId="{86253E3A-A813-916D-9A53-752AF255D253}"/>
          </ac:spMkLst>
        </pc:spChg>
        <pc:spChg chg="add mod">
          <ac:chgData name="Farhana Choudhury" userId="8bfadc28-a633-41a8-aacf-e9b58948d589" providerId="ADAL" clId="{7F93E1CE-BE79-5C4C-BA39-99925B2695FD}" dt="2022-07-04T00:58:23.561" v="848" actId="1076"/>
          <ac:spMkLst>
            <pc:docMk/>
            <pc:sldMk cId="3198665070" sldId="654"/>
            <ac:spMk id="7" creationId="{E0A5E588-3523-E3D4-3E08-ABB1788C9169}"/>
          </ac:spMkLst>
        </pc:spChg>
        <pc:picChg chg="add mod">
          <ac:chgData name="Farhana Choudhury" userId="8bfadc28-a633-41a8-aacf-e9b58948d589" providerId="ADAL" clId="{7F93E1CE-BE79-5C4C-BA39-99925B2695FD}" dt="2022-07-04T00:57:45.846" v="840" actId="1036"/>
          <ac:picMkLst>
            <pc:docMk/>
            <pc:sldMk cId="3198665070" sldId="654"/>
            <ac:picMk id="6" creationId="{7CD9EBC6-24E3-A17C-F01C-C60B647A05C4}"/>
          </ac:picMkLst>
        </pc:picChg>
      </pc:sldChg>
      <pc:sldChg chg="addSp delSp modSp new mod">
        <pc:chgData name="Farhana Choudhury" userId="8bfadc28-a633-41a8-aacf-e9b58948d589" providerId="ADAL" clId="{7F93E1CE-BE79-5C4C-BA39-99925B2695FD}" dt="2022-07-04T01:01:47.177" v="975"/>
        <pc:sldMkLst>
          <pc:docMk/>
          <pc:sldMk cId="485442703" sldId="655"/>
        </pc:sldMkLst>
        <pc:spChg chg="del">
          <ac:chgData name="Farhana Choudhury" userId="8bfadc28-a633-41a8-aacf-e9b58948d589" providerId="ADAL" clId="{7F93E1CE-BE79-5C4C-BA39-99925B2695FD}" dt="2022-07-04T01:00:34.098" v="972" actId="478"/>
          <ac:spMkLst>
            <pc:docMk/>
            <pc:sldMk cId="485442703" sldId="655"/>
            <ac:spMk id="2" creationId="{C67474FB-5F3A-4169-5F52-439B9A822547}"/>
          </ac:spMkLst>
        </pc:spChg>
        <pc:spChg chg="mod">
          <ac:chgData name="Farhana Choudhury" userId="8bfadc28-a633-41a8-aacf-e9b58948d589" providerId="ADAL" clId="{7F93E1CE-BE79-5C4C-BA39-99925B2695FD}" dt="2022-07-04T01:00:24.278" v="971" actId="20577"/>
          <ac:spMkLst>
            <pc:docMk/>
            <pc:sldMk cId="485442703" sldId="655"/>
            <ac:spMk id="4" creationId="{9BB76B11-6208-BC83-2453-AFF51E93D833}"/>
          </ac:spMkLst>
        </pc:spChg>
        <pc:spChg chg="add mod">
          <ac:chgData name="Farhana Choudhury" userId="8bfadc28-a633-41a8-aacf-e9b58948d589" providerId="ADAL" clId="{7F93E1CE-BE79-5C4C-BA39-99925B2695FD}" dt="2022-07-04T01:01:47.177" v="975"/>
          <ac:spMkLst>
            <pc:docMk/>
            <pc:sldMk cId="485442703" sldId="655"/>
            <ac:spMk id="5" creationId="{FF26AF2E-CF2C-0459-5C83-620A10CAB7C8}"/>
          </ac:spMkLst>
        </pc:spChg>
      </pc:sldChg>
      <pc:sldChg chg="modSp add mod modNotesTx">
        <pc:chgData name="Farhana Choudhury" userId="8bfadc28-a633-41a8-aacf-e9b58948d589" providerId="ADAL" clId="{7F93E1CE-BE79-5C4C-BA39-99925B2695FD}" dt="2022-07-04T02:41:25.768" v="1116" actId="20577"/>
        <pc:sldMkLst>
          <pc:docMk/>
          <pc:sldMk cId="270403606" sldId="656"/>
        </pc:sldMkLst>
        <pc:spChg chg="mod">
          <ac:chgData name="Farhana Choudhury" userId="8bfadc28-a633-41a8-aacf-e9b58948d589" providerId="ADAL" clId="{7F93E1CE-BE79-5C4C-BA39-99925B2695FD}" dt="2022-07-04T02:33:00.981" v="1003" actId="20577"/>
          <ac:spMkLst>
            <pc:docMk/>
            <pc:sldMk cId="270403606" sldId="656"/>
            <ac:spMk id="4" creationId="{EB2DD7DC-AF46-4CB7-BEF4-B8A921328E46}"/>
          </ac:spMkLst>
        </pc:spChg>
      </pc:sldChg>
      <pc:sldChg chg="delSp modSp add mod">
        <pc:chgData name="Farhana Choudhury" userId="8bfadc28-a633-41a8-aacf-e9b58948d589" providerId="ADAL" clId="{7F93E1CE-BE79-5C4C-BA39-99925B2695FD}" dt="2022-07-04T02:47:34.506" v="1205" actId="478"/>
        <pc:sldMkLst>
          <pc:docMk/>
          <pc:sldMk cId="632204248" sldId="657"/>
        </pc:sldMkLst>
        <pc:spChg chg="del">
          <ac:chgData name="Farhana Choudhury" userId="8bfadc28-a633-41a8-aacf-e9b58948d589" providerId="ADAL" clId="{7F93E1CE-BE79-5C4C-BA39-99925B2695FD}" dt="2022-07-04T02:47:34.506" v="1205" actId="478"/>
          <ac:spMkLst>
            <pc:docMk/>
            <pc:sldMk cId="632204248" sldId="657"/>
            <ac:spMk id="7" creationId="{5836D2AF-A9A3-D2F6-D2F0-16A3E59289F0}"/>
          </ac:spMkLst>
        </pc:spChg>
        <pc:spChg chg="mod">
          <ac:chgData name="Farhana Choudhury" userId="8bfadc28-a633-41a8-aacf-e9b58948d589" providerId="ADAL" clId="{7F93E1CE-BE79-5C4C-BA39-99925B2695FD}" dt="2022-07-04T02:47:26.868" v="1204" actId="113"/>
          <ac:spMkLst>
            <pc:docMk/>
            <pc:sldMk cId="632204248" sldId="657"/>
            <ac:spMk id="11" creationId="{13D00662-39E3-6690-2BC1-7F75DC3F0F23}"/>
          </ac:spMkLst>
        </pc:spChg>
      </pc:sldChg>
      <pc:sldChg chg="del">
        <pc:chgData name="Farhana Choudhury" userId="8bfadc28-a633-41a8-aacf-e9b58948d589" providerId="ADAL" clId="{7F93E1CE-BE79-5C4C-BA39-99925B2695FD}" dt="2022-07-03T08:35:48.120" v="4" actId="2696"/>
        <pc:sldMkLst>
          <pc:docMk/>
          <pc:sldMk cId="2640599688" sldId="657"/>
        </pc:sldMkLst>
      </pc:sldChg>
      <pc:sldChg chg="modSp add del mod">
        <pc:chgData name="Farhana Choudhury" userId="8bfadc28-a633-41a8-aacf-e9b58948d589" providerId="ADAL" clId="{7F93E1CE-BE79-5C4C-BA39-99925B2695FD}" dt="2022-07-04T02:46:22.497" v="1128" actId="2696"/>
        <pc:sldMkLst>
          <pc:docMk/>
          <pc:sldMk cId="3235311494" sldId="657"/>
        </pc:sldMkLst>
        <pc:spChg chg="mod">
          <ac:chgData name="Farhana Choudhury" userId="8bfadc28-a633-41a8-aacf-e9b58948d589" providerId="ADAL" clId="{7F93E1CE-BE79-5C4C-BA39-99925B2695FD}" dt="2022-07-04T02:46:02.034" v="1127" actId="20577"/>
          <ac:spMkLst>
            <pc:docMk/>
            <pc:sldMk cId="3235311494" sldId="657"/>
            <ac:spMk id="2" creationId="{665B9E32-669D-504D-CDDD-17DFF67EAE93}"/>
          </ac:spMkLst>
        </pc:spChg>
      </pc:sldChg>
      <pc:sldChg chg="modSp add del mod">
        <pc:chgData name="Farhana Choudhury" userId="8bfadc28-a633-41a8-aacf-e9b58948d589" providerId="ADAL" clId="{7F93E1CE-BE79-5C4C-BA39-99925B2695FD}" dt="2022-07-04T02:40:08.236" v="1025" actId="2696"/>
        <pc:sldMkLst>
          <pc:docMk/>
          <pc:sldMk cId="3810974826" sldId="657"/>
        </pc:sldMkLst>
        <pc:spChg chg="mod">
          <ac:chgData name="Farhana Choudhury" userId="8bfadc28-a633-41a8-aacf-e9b58948d589" providerId="ADAL" clId="{7F93E1CE-BE79-5C4C-BA39-99925B2695FD}" dt="2022-07-04T02:33:20.926" v="1024" actId="20577"/>
          <ac:spMkLst>
            <pc:docMk/>
            <pc:sldMk cId="3810974826" sldId="657"/>
            <ac:spMk id="7" creationId="{585975D2-D7F9-BF1D-F2FC-4663FEE086DE}"/>
          </ac:spMkLst>
        </pc:spChg>
      </pc:sldChg>
      <pc:sldChg chg="addSp modSp add mod">
        <pc:chgData name="Farhana Choudhury" userId="8bfadc28-a633-41a8-aacf-e9b58948d589" providerId="ADAL" clId="{7F93E1CE-BE79-5C4C-BA39-99925B2695FD}" dt="2022-07-04T07:02:41.343" v="1763" actId="14100"/>
        <pc:sldMkLst>
          <pc:docMk/>
          <pc:sldMk cId="394783295" sldId="658"/>
        </pc:sldMkLst>
        <pc:spChg chg="mod">
          <ac:chgData name="Farhana Choudhury" userId="8bfadc28-a633-41a8-aacf-e9b58948d589" providerId="ADAL" clId="{7F93E1CE-BE79-5C4C-BA39-99925B2695FD}" dt="2022-07-04T02:49:41.062" v="1406" actId="5793"/>
          <ac:spMkLst>
            <pc:docMk/>
            <pc:sldMk cId="394783295" sldId="658"/>
            <ac:spMk id="2" creationId="{665B9E32-669D-504D-CDDD-17DFF67EAE93}"/>
          </ac:spMkLst>
        </pc:spChg>
        <pc:spChg chg="add mod">
          <ac:chgData name="Farhana Choudhury" userId="8bfadc28-a633-41a8-aacf-e9b58948d589" providerId="ADAL" clId="{7F93E1CE-BE79-5C4C-BA39-99925B2695FD}" dt="2022-07-04T07:02:41.343" v="1763" actId="14100"/>
          <ac:spMkLst>
            <pc:docMk/>
            <pc:sldMk cId="394783295" sldId="658"/>
            <ac:spMk id="7" creationId="{F964B16C-2EBD-690F-9CFD-B356E35979EE}"/>
          </ac:spMkLst>
        </pc:spChg>
        <pc:spChg chg="mod">
          <ac:chgData name="Farhana Choudhury" userId="8bfadc28-a633-41a8-aacf-e9b58948d589" providerId="ADAL" clId="{7F93E1CE-BE79-5C4C-BA39-99925B2695FD}" dt="2022-07-04T02:50:58.994" v="1569" actId="1076"/>
          <ac:spMkLst>
            <pc:docMk/>
            <pc:sldMk cId="394783295" sldId="658"/>
            <ac:spMk id="11" creationId="{13D00662-39E3-6690-2BC1-7F75DC3F0F23}"/>
          </ac:spMkLst>
        </pc:spChg>
      </pc:sldChg>
      <pc:sldChg chg="del">
        <pc:chgData name="Farhana Choudhury" userId="8bfadc28-a633-41a8-aacf-e9b58948d589" providerId="ADAL" clId="{7F93E1CE-BE79-5C4C-BA39-99925B2695FD}" dt="2022-07-03T08:35:48.120" v="4" actId="2696"/>
        <pc:sldMkLst>
          <pc:docMk/>
          <pc:sldMk cId="1868340350" sldId="659"/>
        </pc:sldMkLst>
      </pc:sldChg>
      <pc:sldChg chg="modSp add mod">
        <pc:chgData name="Farhana Choudhury" userId="8bfadc28-a633-41a8-aacf-e9b58948d589" providerId="ADAL" clId="{7F93E1CE-BE79-5C4C-BA39-99925B2695FD}" dt="2022-07-04T06:47:58.008" v="1732" actId="20577"/>
        <pc:sldMkLst>
          <pc:docMk/>
          <pc:sldMk cId="3749072390" sldId="659"/>
        </pc:sldMkLst>
        <pc:spChg chg="mod">
          <ac:chgData name="Farhana Choudhury" userId="8bfadc28-a633-41a8-aacf-e9b58948d589" providerId="ADAL" clId="{7F93E1CE-BE79-5C4C-BA39-99925B2695FD}" dt="2022-07-04T06:47:58.008" v="1732" actId="20577"/>
          <ac:spMkLst>
            <pc:docMk/>
            <pc:sldMk cId="3749072390" sldId="659"/>
            <ac:spMk id="3" creationId="{1782B9A5-A5E8-4860-BEA9-DCD6C918CED2}"/>
          </ac:spMkLst>
        </pc:spChg>
      </pc:sldChg>
      <pc:sldChg chg="addSp modSp add mod modAnim">
        <pc:chgData name="Farhana Choudhury" userId="8bfadc28-a633-41a8-aacf-e9b58948d589" providerId="ADAL" clId="{7F93E1CE-BE79-5C4C-BA39-99925B2695FD}" dt="2022-07-04T07:09:21.287" v="2024"/>
        <pc:sldMkLst>
          <pc:docMk/>
          <pc:sldMk cId="1284106436" sldId="660"/>
        </pc:sldMkLst>
        <pc:spChg chg="mod">
          <ac:chgData name="Farhana Choudhury" userId="8bfadc28-a633-41a8-aacf-e9b58948d589" providerId="ADAL" clId="{7F93E1CE-BE79-5C4C-BA39-99925B2695FD}" dt="2022-07-04T07:06:19.675" v="1813" actId="20577"/>
          <ac:spMkLst>
            <pc:docMk/>
            <pc:sldMk cId="1284106436" sldId="660"/>
            <ac:spMk id="2" creationId="{494E00FB-5520-47E6-9233-F02B18A07F73}"/>
          </ac:spMkLst>
        </pc:spChg>
        <pc:spChg chg="mod">
          <ac:chgData name="Farhana Choudhury" userId="8bfadc28-a633-41a8-aacf-e9b58948d589" providerId="ADAL" clId="{7F93E1CE-BE79-5C4C-BA39-99925B2695FD}" dt="2022-07-04T07:08:59.988" v="2017" actId="255"/>
          <ac:spMkLst>
            <pc:docMk/>
            <pc:sldMk cId="1284106436" sldId="660"/>
            <ac:spMk id="3" creationId="{1782B9A5-A5E8-4860-BEA9-DCD6C918CED2}"/>
          </ac:spMkLst>
        </pc:spChg>
        <pc:picChg chg="add mod">
          <ac:chgData name="Farhana Choudhury" userId="8bfadc28-a633-41a8-aacf-e9b58948d589" providerId="ADAL" clId="{7F93E1CE-BE79-5C4C-BA39-99925B2695FD}" dt="2022-07-04T07:09:04.217" v="2023" actId="1036"/>
          <ac:picMkLst>
            <pc:docMk/>
            <pc:sldMk cId="1284106436" sldId="660"/>
            <ac:picMk id="4" creationId="{E09C961B-428D-CFBE-14F1-3CC650DBA9F0}"/>
          </ac:picMkLst>
        </pc:picChg>
      </pc:sldChg>
      <pc:sldChg chg="del">
        <pc:chgData name="Farhana Choudhury" userId="8bfadc28-a633-41a8-aacf-e9b58948d589" providerId="ADAL" clId="{7F93E1CE-BE79-5C4C-BA39-99925B2695FD}" dt="2022-07-03T08:35:48.120" v="4" actId="2696"/>
        <pc:sldMkLst>
          <pc:docMk/>
          <pc:sldMk cId="3296444521" sldId="660"/>
        </pc:sldMkLst>
      </pc:sldChg>
      <pc:sldChg chg="del">
        <pc:chgData name="Farhana Choudhury" userId="8bfadc28-a633-41a8-aacf-e9b58948d589" providerId="ADAL" clId="{7F93E1CE-BE79-5C4C-BA39-99925B2695FD}" dt="2022-07-03T08:35:32.123" v="2" actId="2696"/>
        <pc:sldMkLst>
          <pc:docMk/>
          <pc:sldMk cId="534454099" sldId="661"/>
        </pc:sldMkLst>
      </pc:sldChg>
      <pc:sldChg chg="del">
        <pc:chgData name="Farhana Choudhury" userId="8bfadc28-a633-41a8-aacf-e9b58948d589" providerId="ADAL" clId="{7F93E1CE-BE79-5C4C-BA39-99925B2695FD}" dt="2022-07-03T08:35:48.120" v="4" actId="2696"/>
        <pc:sldMkLst>
          <pc:docMk/>
          <pc:sldMk cId="3463412116" sldId="662"/>
        </pc:sldMkLst>
      </pc:sldChg>
      <pc:sldChg chg="del">
        <pc:chgData name="Farhana Choudhury" userId="8bfadc28-a633-41a8-aacf-e9b58948d589" providerId="ADAL" clId="{7F93E1CE-BE79-5C4C-BA39-99925B2695FD}" dt="2022-07-03T08:35:48.120" v="4" actId="2696"/>
        <pc:sldMkLst>
          <pc:docMk/>
          <pc:sldMk cId="1940149600" sldId="663"/>
        </pc:sldMkLst>
      </pc:sldChg>
      <pc:sldChg chg="del">
        <pc:chgData name="Farhana Choudhury" userId="8bfadc28-a633-41a8-aacf-e9b58948d589" providerId="ADAL" clId="{7F93E1CE-BE79-5C4C-BA39-99925B2695FD}" dt="2022-07-03T08:35:48.120" v="4" actId="2696"/>
        <pc:sldMkLst>
          <pc:docMk/>
          <pc:sldMk cId="4258069595" sldId="665"/>
        </pc:sldMkLst>
      </pc:sldChg>
      <pc:sldChg chg="del">
        <pc:chgData name="Farhana Choudhury" userId="8bfadc28-a633-41a8-aacf-e9b58948d589" providerId="ADAL" clId="{7F93E1CE-BE79-5C4C-BA39-99925B2695FD}" dt="2022-07-03T08:35:48.120" v="4" actId="2696"/>
        <pc:sldMkLst>
          <pc:docMk/>
          <pc:sldMk cId="3379300561" sldId="666"/>
        </pc:sldMkLst>
      </pc:sldChg>
      <pc:sldChg chg="del">
        <pc:chgData name="Farhana Choudhury" userId="8bfadc28-a633-41a8-aacf-e9b58948d589" providerId="ADAL" clId="{7F93E1CE-BE79-5C4C-BA39-99925B2695FD}" dt="2022-07-03T08:35:48.120" v="4" actId="2696"/>
        <pc:sldMkLst>
          <pc:docMk/>
          <pc:sldMk cId="2689114241" sldId="667"/>
        </pc:sldMkLst>
      </pc:sldChg>
      <pc:sldChg chg="del">
        <pc:chgData name="Farhana Choudhury" userId="8bfadc28-a633-41a8-aacf-e9b58948d589" providerId="ADAL" clId="{7F93E1CE-BE79-5C4C-BA39-99925B2695FD}" dt="2022-07-03T08:35:48.120" v="4" actId="2696"/>
        <pc:sldMkLst>
          <pc:docMk/>
          <pc:sldMk cId="1511327817" sldId="668"/>
        </pc:sldMkLst>
      </pc:sldChg>
      <pc:sldChg chg="del">
        <pc:chgData name="Farhana Choudhury" userId="8bfadc28-a633-41a8-aacf-e9b58948d589" providerId="ADAL" clId="{7F93E1CE-BE79-5C4C-BA39-99925B2695FD}" dt="2022-07-03T08:35:48.120" v="4" actId="2696"/>
        <pc:sldMkLst>
          <pc:docMk/>
          <pc:sldMk cId="2057513163" sldId="669"/>
        </pc:sldMkLst>
      </pc:sldChg>
      <pc:sldChg chg="del">
        <pc:chgData name="Farhana Choudhury" userId="8bfadc28-a633-41a8-aacf-e9b58948d589" providerId="ADAL" clId="{7F93E1CE-BE79-5C4C-BA39-99925B2695FD}" dt="2022-07-03T08:35:48.120" v="4" actId="2696"/>
        <pc:sldMkLst>
          <pc:docMk/>
          <pc:sldMk cId="24965220" sldId="670"/>
        </pc:sldMkLst>
      </pc:sldChg>
      <pc:sldChg chg="del">
        <pc:chgData name="Farhana Choudhury" userId="8bfadc28-a633-41a8-aacf-e9b58948d589" providerId="ADAL" clId="{7F93E1CE-BE79-5C4C-BA39-99925B2695FD}" dt="2022-07-03T08:35:48.120" v="4" actId="2696"/>
        <pc:sldMkLst>
          <pc:docMk/>
          <pc:sldMk cId="3815618810" sldId="671"/>
        </pc:sldMkLst>
      </pc:sldChg>
      <pc:sldMasterChg chg="delSldLayout">
        <pc:chgData name="Farhana Choudhury" userId="8bfadc28-a633-41a8-aacf-e9b58948d589" providerId="ADAL" clId="{7F93E1CE-BE79-5C4C-BA39-99925B2695FD}" dt="2022-07-03T08:35:48.120" v="4" actId="2696"/>
        <pc:sldMasterMkLst>
          <pc:docMk/>
          <pc:sldMasterMk cId="3591405168" sldId="2147484182"/>
        </pc:sldMasterMkLst>
        <pc:sldLayoutChg chg="del">
          <pc:chgData name="Farhana Choudhury" userId="8bfadc28-a633-41a8-aacf-e9b58948d589" providerId="ADAL" clId="{7F93E1CE-BE79-5C4C-BA39-99925B2695FD}" dt="2022-07-03T08:35:48.120" v="4" actId="2696"/>
          <pc:sldLayoutMkLst>
            <pc:docMk/>
            <pc:sldMasterMk cId="3591405168" sldId="2147484182"/>
            <pc:sldLayoutMk cId="3413017798" sldId="2147484258"/>
          </pc:sldLayoutMkLst>
        </pc:sldLayoutChg>
      </pc:sldMasterChg>
    </pc:docChg>
  </pc:docChgLst>
  <pc:docChgLst>
    <pc:chgData name="Farhana Choudhury" userId="8bfadc28-a633-41a8-aacf-e9b58948d589" providerId="ADAL" clId="{AB6ED0B0-9242-9D48-8353-D8ED422CEB97}"/>
    <pc:docChg chg="undo custSel addSld delSld modSld sldOrd">
      <pc:chgData name="Farhana Choudhury" userId="8bfadc28-a633-41a8-aacf-e9b58948d589" providerId="ADAL" clId="{AB6ED0B0-9242-9D48-8353-D8ED422CEB97}" dt="2022-06-28T02:13:51.719" v="1350"/>
      <pc:docMkLst>
        <pc:docMk/>
      </pc:docMkLst>
      <pc:sldChg chg="modSp mod">
        <pc:chgData name="Farhana Choudhury" userId="8bfadc28-a633-41a8-aacf-e9b58948d589" providerId="ADAL" clId="{AB6ED0B0-9242-9D48-8353-D8ED422CEB97}" dt="2022-06-11T13:00:38.533" v="591" actId="1076"/>
        <pc:sldMkLst>
          <pc:docMk/>
          <pc:sldMk cId="0" sldId="260"/>
        </pc:sldMkLst>
        <pc:spChg chg="mod">
          <ac:chgData name="Farhana Choudhury" userId="8bfadc28-a633-41a8-aacf-e9b58948d589" providerId="ADAL" clId="{AB6ED0B0-9242-9D48-8353-D8ED422CEB97}" dt="2022-06-11T13:00:38.533" v="591" actId="1076"/>
          <ac:spMkLst>
            <pc:docMk/>
            <pc:sldMk cId="0" sldId="260"/>
            <ac:spMk id="7" creationId="{E913E80A-0B0A-3E47-92A4-89A18A0ED5EA}"/>
          </ac:spMkLst>
        </pc:spChg>
      </pc:sldChg>
      <pc:sldChg chg="modSp add mod">
        <pc:chgData name="Farhana Choudhury" userId="8bfadc28-a633-41a8-aacf-e9b58948d589" providerId="ADAL" clId="{AB6ED0B0-9242-9D48-8353-D8ED422CEB97}" dt="2022-06-11T14:04:21.387" v="631" actId="1035"/>
        <pc:sldMkLst>
          <pc:docMk/>
          <pc:sldMk cId="0" sldId="286"/>
        </pc:sldMkLst>
        <pc:spChg chg="mod">
          <ac:chgData name="Farhana Choudhury" userId="8bfadc28-a633-41a8-aacf-e9b58948d589" providerId="ADAL" clId="{AB6ED0B0-9242-9D48-8353-D8ED422CEB97}" dt="2022-06-11T14:04:21.387" v="631" actId="1035"/>
          <ac:spMkLst>
            <pc:docMk/>
            <pc:sldMk cId="0" sldId="286"/>
            <ac:spMk id="143362" creationId="{98F050C6-5D79-4549-9C09-9A91EAC7ABE8}"/>
          </ac:spMkLst>
        </pc:spChg>
      </pc:sldChg>
      <pc:sldChg chg="add">
        <pc:chgData name="Farhana Choudhury" userId="8bfadc28-a633-41a8-aacf-e9b58948d589" providerId="ADAL" clId="{AB6ED0B0-9242-9D48-8353-D8ED422CEB97}" dt="2022-06-15T02:11:24.787" v="678"/>
        <pc:sldMkLst>
          <pc:docMk/>
          <pc:sldMk cId="3057093008" sldId="297"/>
        </pc:sldMkLst>
      </pc:sldChg>
      <pc:sldChg chg="add del">
        <pc:chgData name="Farhana Choudhury" userId="8bfadc28-a633-41a8-aacf-e9b58948d589" providerId="ADAL" clId="{AB6ED0B0-9242-9D48-8353-D8ED422CEB97}" dt="2022-06-27T11:58:04.806" v="1163" actId="2696"/>
        <pc:sldMkLst>
          <pc:docMk/>
          <pc:sldMk cId="3388422358" sldId="299"/>
        </pc:sldMkLst>
      </pc:sldChg>
      <pc:sldChg chg="addSp delSp modSp add del mod">
        <pc:chgData name="Farhana Choudhury" userId="8bfadc28-a633-41a8-aacf-e9b58948d589" providerId="ADAL" clId="{AB6ED0B0-9242-9D48-8353-D8ED422CEB97}" dt="2022-06-27T12:05:22.653" v="1336" actId="2696"/>
        <pc:sldMkLst>
          <pc:docMk/>
          <pc:sldMk cId="3800056102" sldId="301"/>
        </pc:sldMkLst>
        <pc:spChg chg="del">
          <ac:chgData name="Farhana Choudhury" userId="8bfadc28-a633-41a8-aacf-e9b58948d589" providerId="ADAL" clId="{AB6ED0B0-9242-9D48-8353-D8ED422CEB97}" dt="2022-06-27T12:01:59.672" v="1288" actId="478"/>
          <ac:spMkLst>
            <pc:docMk/>
            <pc:sldMk cId="3800056102" sldId="301"/>
            <ac:spMk id="3" creationId="{93A8B07A-2933-904F-B15C-E4963EBA2C21}"/>
          </ac:spMkLst>
        </pc:spChg>
        <pc:spChg chg="add del mod">
          <ac:chgData name="Farhana Choudhury" userId="8bfadc28-a633-41a8-aacf-e9b58948d589" providerId="ADAL" clId="{AB6ED0B0-9242-9D48-8353-D8ED422CEB97}" dt="2022-06-27T12:02:02.172" v="1289" actId="478"/>
          <ac:spMkLst>
            <pc:docMk/>
            <pc:sldMk cId="3800056102" sldId="301"/>
            <ac:spMk id="4" creationId="{C2041159-8F51-D53F-4536-90611C508F78}"/>
          </ac:spMkLst>
        </pc:spChg>
        <pc:spChg chg="del">
          <ac:chgData name="Farhana Choudhury" userId="8bfadc28-a633-41a8-aacf-e9b58948d589" providerId="ADAL" clId="{AB6ED0B0-9242-9D48-8353-D8ED422CEB97}" dt="2022-06-27T12:01:59.672" v="1288" actId="478"/>
          <ac:spMkLst>
            <pc:docMk/>
            <pc:sldMk cId="3800056102" sldId="301"/>
            <ac:spMk id="8" creationId="{845AECA6-4A9D-734A-A6D3-95E0B0571B85}"/>
          </ac:spMkLst>
        </pc:spChg>
        <pc:spChg chg="mod">
          <ac:chgData name="Farhana Choudhury" userId="8bfadc28-a633-41a8-aacf-e9b58948d589" providerId="ADAL" clId="{AB6ED0B0-9242-9D48-8353-D8ED422CEB97}" dt="2022-06-27T12:02:52.631" v="1309" actId="20577"/>
          <ac:spMkLst>
            <pc:docMk/>
            <pc:sldMk cId="3800056102" sldId="301"/>
            <ac:spMk id="9" creationId="{395D83B9-FFF6-2D44-9BC7-C58755387177}"/>
          </ac:spMkLst>
        </pc:spChg>
        <pc:spChg chg="del">
          <ac:chgData name="Farhana Choudhury" userId="8bfadc28-a633-41a8-aacf-e9b58948d589" providerId="ADAL" clId="{AB6ED0B0-9242-9D48-8353-D8ED422CEB97}" dt="2022-06-27T12:01:59.672" v="1288" actId="478"/>
          <ac:spMkLst>
            <pc:docMk/>
            <pc:sldMk cId="3800056102" sldId="301"/>
            <ac:spMk id="10" creationId="{BA47E461-9B3D-974C-B663-3EF2A0EB4E14}"/>
          </ac:spMkLst>
        </pc:spChg>
        <pc:spChg chg="mod">
          <ac:chgData name="Farhana Choudhury" userId="8bfadc28-a633-41a8-aacf-e9b58948d589" providerId="ADAL" clId="{AB6ED0B0-9242-9D48-8353-D8ED422CEB97}" dt="2022-06-27T12:01:31.069" v="1218" actId="20577"/>
          <ac:spMkLst>
            <pc:docMk/>
            <pc:sldMk cId="3800056102" sldId="301"/>
            <ac:spMk id="36865" creationId="{F3A9528C-7624-1445-952B-239610292E51}"/>
          </ac:spMkLst>
        </pc:spChg>
        <pc:spChg chg="del">
          <ac:chgData name="Farhana Choudhury" userId="8bfadc28-a633-41a8-aacf-e9b58948d589" providerId="ADAL" clId="{AB6ED0B0-9242-9D48-8353-D8ED422CEB97}" dt="2022-06-27T12:01:59.672" v="1288" actId="478"/>
          <ac:spMkLst>
            <pc:docMk/>
            <pc:sldMk cId="3800056102" sldId="301"/>
            <ac:spMk id="36866" creationId="{F5273836-AA39-7040-85B7-89BB95192F6F}"/>
          </ac:spMkLst>
        </pc:spChg>
      </pc:sldChg>
      <pc:sldChg chg="add del">
        <pc:chgData name="Farhana Choudhury" userId="8bfadc28-a633-41a8-aacf-e9b58948d589" providerId="ADAL" clId="{AB6ED0B0-9242-9D48-8353-D8ED422CEB97}" dt="2022-06-27T11:55:47.478" v="1158" actId="2696"/>
        <pc:sldMkLst>
          <pc:docMk/>
          <pc:sldMk cId="546390396" sldId="522"/>
        </pc:sldMkLst>
      </pc:sldChg>
      <pc:sldChg chg="add del">
        <pc:chgData name="Farhana Choudhury" userId="8bfadc28-a633-41a8-aacf-e9b58948d589" providerId="ADAL" clId="{AB6ED0B0-9242-9D48-8353-D8ED422CEB97}" dt="2022-06-27T11:55:48.601" v="1159" actId="2696"/>
        <pc:sldMkLst>
          <pc:docMk/>
          <pc:sldMk cId="2848799292" sldId="524"/>
        </pc:sldMkLst>
      </pc:sldChg>
      <pc:sldChg chg="addSp modSp add mod">
        <pc:chgData name="Farhana Choudhury" userId="8bfadc28-a633-41a8-aacf-e9b58948d589" providerId="ADAL" clId="{AB6ED0B0-9242-9D48-8353-D8ED422CEB97}" dt="2022-06-27T12:05:17.875" v="1335" actId="1076"/>
        <pc:sldMkLst>
          <pc:docMk/>
          <pc:sldMk cId="4046361965" sldId="527"/>
        </pc:sldMkLst>
        <pc:spChg chg="add mod">
          <ac:chgData name="Farhana Choudhury" userId="8bfadc28-a633-41a8-aacf-e9b58948d589" providerId="ADAL" clId="{AB6ED0B0-9242-9D48-8353-D8ED422CEB97}" dt="2022-06-27T12:05:17.875" v="1335" actId="1076"/>
          <ac:spMkLst>
            <pc:docMk/>
            <pc:sldMk cId="4046361965" sldId="527"/>
            <ac:spMk id="14" creationId="{2ACAECB7-1704-2EC5-48DD-15744B202C60}"/>
          </ac:spMkLst>
        </pc:spChg>
      </pc:sldChg>
      <pc:sldChg chg="add">
        <pc:chgData name="Farhana Choudhury" userId="8bfadc28-a633-41a8-aacf-e9b58948d589" providerId="ADAL" clId="{AB6ED0B0-9242-9D48-8353-D8ED422CEB97}" dt="2022-06-11T13:25:49.871" v="624"/>
        <pc:sldMkLst>
          <pc:docMk/>
          <pc:sldMk cId="2201893304" sldId="529"/>
        </pc:sldMkLst>
      </pc:sldChg>
      <pc:sldChg chg="modSp mod ord">
        <pc:chgData name="Farhana Choudhury" userId="8bfadc28-a633-41a8-aacf-e9b58948d589" providerId="ADAL" clId="{AB6ED0B0-9242-9D48-8353-D8ED422CEB97}" dt="2022-06-26T12:38:56.722" v="928" actId="14100"/>
        <pc:sldMkLst>
          <pc:docMk/>
          <pc:sldMk cId="0" sldId="536"/>
        </pc:sldMkLst>
        <pc:spChg chg="mod">
          <ac:chgData name="Farhana Choudhury" userId="8bfadc28-a633-41a8-aacf-e9b58948d589" providerId="ADAL" clId="{AB6ED0B0-9242-9D48-8353-D8ED422CEB97}" dt="2022-06-26T12:38:56.722" v="928" actId="14100"/>
          <ac:spMkLst>
            <pc:docMk/>
            <pc:sldMk cId="0" sldId="536"/>
            <ac:spMk id="11266" creationId="{B8C51614-57AB-624D-AEC2-DCF1B02A0927}"/>
          </ac:spMkLst>
        </pc:spChg>
      </pc:sldChg>
      <pc:sldChg chg="modSp mod ord modAnim">
        <pc:chgData name="Farhana Choudhury" userId="8bfadc28-a633-41a8-aacf-e9b58948d589" providerId="ADAL" clId="{AB6ED0B0-9242-9D48-8353-D8ED422CEB97}" dt="2022-06-27T11:47:41.571" v="1156"/>
        <pc:sldMkLst>
          <pc:docMk/>
          <pc:sldMk cId="3450047722" sldId="583"/>
        </pc:sldMkLst>
        <pc:spChg chg="mod">
          <ac:chgData name="Farhana Choudhury" userId="8bfadc28-a633-41a8-aacf-e9b58948d589" providerId="ADAL" clId="{AB6ED0B0-9242-9D48-8353-D8ED422CEB97}" dt="2022-06-27T11:47:25.028" v="1154" actId="20577"/>
          <ac:spMkLst>
            <pc:docMk/>
            <pc:sldMk cId="3450047722" sldId="583"/>
            <ac:spMk id="7170" creationId="{940123AF-B1D8-834A-B97A-6A826D12006A}"/>
          </ac:spMkLst>
        </pc:spChg>
      </pc:sldChg>
      <pc:sldChg chg="add">
        <pc:chgData name="Farhana Choudhury" userId="8bfadc28-a633-41a8-aacf-e9b58948d589" providerId="ADAL" clId="{AB6ED0B0-9242-9D48-8353-D8ED422CEB97}" dt="2022-06-11T13:24:18.189" v="623"/>
        <pc:sldMkLst>
          <pc:docMk/>
          <pc:sldMk cId="3894936964" sldId="585"/>
        </pc:sldMkLst>
      </pc:sldChg>
      <pc:sldChg chg="addSp delSp modSp">
        <pc:chgData name="Farhana Choudhury" userId="8bfadc28-a633-41a8-aacf-e9b58948d589" providerId="ADAL" clId="{AB6ED0B0-9242-9D48-8353-D8ED422CEB97}" dt="2022-06-11T13:07:23.209" v="613"/>
        <pc:sldMkLst>
          <pc:docMk/>
          <pc:sldMk cId="3938109556" sldId="586"/>
        </pc:sldMkLst>
        <pc:spChg chg="add del mod">
          <ac:chgData name="Farhana Choudhury" userId="8bfadc28-a633-41a8-aacf-e9b58948d589" providerId="ADAL" clId="{AB6ED0B0-9242-9D48-8353-D8ED422CEB97}" dt="2022-06-11T13:07:23.209" v="613"/>
          <ac:spMkLst>
            <pc:docMk/>
            <pc:sldMk cId="3938109556" sldId="586"/>
            <ac:spMk id="6" creationId="{6BBFC027-DCC4-DE49-A10E-BFAD3F65EE5F}"/>
          </ac:spMkLst>
        </pc:spChg>
      </pc:sldChg>
      <pc:sldChg chg="add del modNotesTx">
        <pc:chgData name="Farhana Choudhury" userId="8bfadc28-a633-41a8-aacf-e9b58948d589" providerId="ADAL" clId="{AB6ED0B0-9242-9D48-8353-D8ED422CEB97}" dt="2022-06-11T13:02:05.198" v="595"/>
        <pc:sldMkLst>
          <pc:docMk/>
          <pc:sldMk cId="2806024040" sldId="596"/>
        </pc:sldMkLst>
      </pc:sldChg>
      <pc:sldChg chg="addSp delSp modSp mod">
        <pc:chgData name="Farhana Choudhury" userId="8bfadc28-a633-41a8-aacf-e9b58948d589" providerId="ADAL" clId="{AB6ED0B0-9242-9D48-8353-D8ED422CEB97}" dt="2022-06-26T12:47:20.555" v="993" actId="478"/>
        <pc:sldMkLst>
          <pc:docMk/>
          <pc:sldMk cId="3908321678" sldId="597"/>
        </pc:sldMkLst>
        <pc:spChg chg="del mod">
          <ac:chgData name="Farhana Choudhury" userId="8bfadc28-a633-41a8-aacf-e9b58948d589" providerId="ADAL" clId="{AB6ED0B0-9242-9D48-8353-D8ED422CEB97}" dt="2022-06-26T12:47:20.555" v="993" actId="478"/>
          <ac:spMkLst>
            <pc:docMk/>
            <pc:sldMk cId="3908321678" sldId="597"/>
            <ac:spMk id="2" creationId="{2F57860F-820C-1242-908C-36468B2862A0}"/>
          </ac:spMkLst>
        </pc:spChg>
        <pc:spChg chg="del mod">
          <ac:chgData name="Farhana Choudhury" userId="8bfadc28-a633-41a8-aacf-e9b58948d589" providerId="ADAL" clId="{AB6ED0B0-9242-9D48-8353-D8ED422CEB97}" dt="2022-06-26T12:42:17.634" v="953" actId="478"/>
          <ac:spMkLst>
            <pc:docMk/>
            <pc:sldMk cId="3908321678" sldId="597"/>
            <ac:spMk id="3" creationId="{41678579-C242-FD41-8ECC-3A4FACA031B8}"/>
          </ac:spMkLst>
        </pc:spChg>
        <pc:spChg chg="mod">
          <ac:chgData name="Farhana Choudhury" userId="8bfadc28-a633-41a8-aacf-e9b58948d589" providerId="ADAL" clId="{AB6ED0B0-9242-9D48-8353-D8ED422CEB97}" dt="2022-06-26T12:42:41.906" v="964" actId="20577"/>
          <ac:spMkLst>
            <pc:docMk/>
            <pc:sldMk cId="3908321678" sldId="597"/>
            <ac:spMk id="92162" creationId="{CBDF172A-AE7E-6141-954F-748F630809E6}"/>
          </ac:spMkLst>
        </pc:spChg>
        <pc:graphicFrameChg chg="add del mod">
          <ac:chgData name="Farhana Choudhury" userId="8bfadc28-a633-41a8-aacf-e9b58948d589" providerId="ADAL" clId="{AB6ED0B0-9242-9D48-8353-D8ED422CEB97}" dt="2022-06-26T12:47:16.758" v="992" actId="478"/>
          <ac:graphicFrameMkLst>
            <pc:docMk/>
            <pc:sldMk cId="3908321678" sldId="597"/>
            <ac:graphicFrameMk id="8" creationId="{E9ADD6D2-B86A-342C-CC3F-DF39C3289F71}"/>
          </ac:graphicFrameMkLst>
        </pc:graphicFrameChg>
        <pc:graphicFrameChg chg="add del mod">
          <ac:chgData name="Farhana Choudhury" userId="8bfadc28-a633-41a8-aacf-e9b58948d589" providerId="ADAL" clId="{AB6ED0B0-9242-9D48-8353-D8ED422CEB97}" dt="2022-06-26T12:47:20.555" v="993" actId="478"/>
          <ac:graphicFrameMkLst>
            <pc:docMk/>
            <pc:sldMk cId="3908321678" sldId="597"/>
            <ac:graphicFrameMk id="9" creationId="{2587D8AC-E9E2-3F72-9A63-C7E5B723D11E}"/>
          </ac:graphicFrameMkLst>
        </pc:graphicFrameChg>
        <pc:graphicFrameChg chg="del">
          <ac:chgData name="Farhana Choudhury" userId="8bfadc28-a633-41a8-aacf-e9b58948d589" providerId="ADAL" clId="{AB6ED0B0-9242-9D48-8353-D8ED422CEB97}" dt="2022-06-26T12:47:20.555" v="993" actId="478"/>
          <ac:graphicFrameMkLst>
            <pc:docMk/>
            <pc:sldMk cId="3908321678" sldId="597"/>
            <ac:graphicFrameMk id="11" creationId="{72B6E451-1431-344B-9739-5BA70523DD89}"/>
          </ac:graphicFrameMkLst>
        </pc:graphicFrameChg>
      </pc:sldChg>
      <pc:sldChg chg="modSp add mod">
        <pc:chgData name="Farhana Choudhury" userId="8bfadc28-a633-41a8-aacf-e9b58948d589" providerId="ADAL" clId="{AB6ED0B0-9242-9D48-8353-D8ED422CEB97}" dt="2022-06-15T02:14:05.862" v="686" actId="20577"/>
        <pc:sldMkLst>
          <pc:docMk/>
          <pc:sldMk cId="2307390944" sldId="598"/>
        </pc:sldMkLst>
        <pc:spChg chg="mod">
          <ac:chgData name="Farhana Choudhury" userId="8bfadc28-a633-41a8-aacf-e9b58948d589" providerId="ADAL" clId="{AB6ED0B0-9242-9D48-8353-D8ED422CEB97}" dt="2022-06-15T02:14:05.862" v="686" actId="20577"/>
          <ac:spMkLst>
            <pc:docMk/>
            <pc:sldMk cId="2307390944" sldId="598"/>
            <ac:spMk id="2" creationId="{F4D0F6AC-A0FA-F443-A90B-CF025E49E894}"/>
          </ac:spMkLst>
        </pc:spChg>
      </pc:sldChg>
      <pc:sldChg chg="add">
        <pc:chgData name="Farhana Choudhury" userId="8bfadc28-a633-41a8-aacf-e9b58948d589" providerId="ADAL" clId="{AB6ED0B0-9242-9D48-8353-D8ED422CEB97}" dt="2022-06-15T02:13:56.629" v="685"/>
        <pc:sldMkLst>
          <pc:docMk/>
          <pc:sldMk cId="208471130" sldId="601"/>
        </pc:sldMkLst>
      </pc:sldChg>
      <pc:sldChg chg="addSp modSp mod">
        <pc:chgData name="Farhana Choudhury" userId="8bfadc28-a633-41a8-aacf-e9b58948d589" providerId="ADAL" clId="{AB6ED0B0-9242-9D48-8353-D8ED422CEB97}" dt="2022-06-11T13:02:46.073" v="597" actId="207"/>
        <pc:sldMkLst>
          <pc:docMk/>
          <pc:sldMk cId="1909989876" sldId="603"/>
        </pc:sldMkLst>
        <pc:spChg chg="add mod">
          <ac:chgData name="Farhana Choudhury" userId="8bfadc28-a633-41a8-aacf-e9b58948d589" providerId="ADAL" clId="{AB6ED0B0-9242-9D48-8353-D8ED422CEB97}" dt="2022-06-11T13:02:46.073" v="597" actId="207"/>
          <ac:spMkLst>
            <pc:docMk/>
            <pc:sldMk cId="1909989876" sldId="603"/>
            <ac:spMk id="32" creationId="{F76096EF-8DB2-C840-9A3E-1D9CB4A2A16E}"/>
          </ac:spMkLst>
        </pc:spChg>
      </pc:sldChg>
      <pc:sldChg chg="del">
        <pc:chgData name="Farhana Choudhury" userId="8bfadc28-a633-41a8-aacf-e9b58948d589" providerId="ADAL" clId="{AB6ED0B0-9242-9D48-8353-D8ED422CEB97}" dt="2022-06-11T13:04:15.137" v="598" actId="2696"/>
        <pc:sldMkLst>
          <pc:docMk/>
          <pc:sldMk cId="1414309151" sldId="604"/>
        </pc:sldMkLst>
      </pc:sldChg>
      <pc:sldChg chg="addSp delSp modSp add mod">
        <pc:chgData name="Farhana Choudhury" userId="8bfadc28-a633-41a8-aacf-e9b58948d589" providerId="ADAL" clId="{AB6ED0B0-9242-9D48-8353-D8ED422CEB97}" dt="2022-06-28T02:13:51.719" v="1350"/>
        <pc:sldMkLst>
          <pc:docMk/>
          <pc:sldMk cId="599427341" sldId="607"/>
        </pc:sldMkLst>
        <pc:spChg chg="add del mod">
          <ac:chgData name="Farhana Choudhury" userId="8bfadc28-a633-41a8-aacf-e9b58948d589" providerId="ADAL" clId="{AB6ED0B0-9242-9D48-8353-D8ED422CEB97}" dt="2022-06-28T02:13:51.719" v="1350"/>
          <ac:spMkLst>
            <pc:docMk/>
            <pc:sldMk cId="599427341" sldId="607"/>
            <ac:spMk id="2" creationId="{D876F2A4-6583-612F-F271-6746589809D9}"/>
          </ac:spMkLst>
        </pc:spChg>
      </pc:sldChg>
      <pc:sldChg chg="modSp add mod">
        <pc:chgData name="Farhana Choudhury" userId="8bfadc28-a633-41a8-aacf-e9b58948d589" providerId="ADAL" clId="{AB6ED0B0-9242-9D48-8353-D8ED422CEB97}" dt="2022-06-26T12:46:58.358" v="991" actId="20577"/>
        <pc:sldMkLst>
          <pc:docMk/>
          <pc:sldMk cId="194299996" sldId="609"/>
        </pc:sldMkLst>
        <pc:spChg chg="mod">
          <ac:chgData name="Farhana Choudhury" userId="8bfadc28-a633-41a8-aacf-e9b58948d589" providerId="ADAL" clId="{AB6ED0B0-9242-9D48-8353-D8ED422CEB97}" dt="2022-06-26T12:46:58.358" v="991" actId="20577"/>
          <ac:spMkLst>
            <pc:docMk/>
            <pc:sldMk cId="194299996" sldId="609"/>
            <ac:spMk id="3" creationId="{242BA64A-B590-4941-B71B-D6D344904027}"/>
          </ac:spMkLst>
        </pc:spChg>
      </pc:sldChg>
      <pc:sldChg chg="add">
        <pc:chgData name="Farhana Choudhury" userId="8bfadc28-a633-41a8-aacf-e9b58948d589" providerId="ADAL" clId="{AB6ED0B0-9242-9D48-8353-D8ED422CEB97}" dt="2022-06-11T13:01:42.493" v="593"/>
        <pc:sldMkLst>
          <pc:docMk/>
          <pc:sldMk cId="4162251126" sldId="610"/>
        </pc:sldMkLst>
      </pc:sldChg>
      <pc:sldChg chg="modSp add mod ord">
        <pc:chgData name="Farhana Choudhury" userId="8bfadc28-a633-41a8-aacf-e9b58948d589" providerId="ADAL" clId="{AB6ED0B0-9242-9D48-8353-D8ED422CEB97}" dt="2022-06-11T13:23:19.147" v="622" actId="21"/>
        <pc:sldMkLst>
          <pc:docMk/>
          <pc:sldMk cId="3374389658" sldId="612"/>
        </pc:sldMkLst>
        <pc:spChg chg="mod">
          <ac:chgData name="Farhana Choudhury" userId="8bfadc28-a633-41a8-aacf-e9b58948d589" providerId="ADAL" clId="{AB6ED0B0-9242-9D48-8353-D8ED422CEB97}" dt="2022-06-11T13:23:19.147" v="622" actId="21"/>
          <ac:spMkLst>
            <pc:docMk/>
            <pc:sldMk cId="3374389658" sldId="612"/>
            <ac:spMk id="2" creationId="{B41E7F6D-B212-A44F-A0CC-7CE4177BDC7A}"/>
          </ac:spMkLst>
        </pc:spChg>
      </pc:sldChg>
      <pc:sldChg chg="modSp add mod">
        <pc:chgData name="Farhana Choudhury" userId="8bfadc28-a633-41a8-aacf-e9b58948d589" providerId="ADAL" clId="{AB6ED0B0-9242-9D48-8353-D8ED422CEB97}" dt="2022-06-15T02:07:00.944" v="675" actId="20577"/>
        <pc:sldMkLst>
          <pc:docMk/>
          <pc:sldMk cId="2053932477" sldId="613"/>
        </pc:sldMkLst>
        <pc:spChg chg="mod">
          <ac:chgData name="Farhana Choudhury" userId="8bfadc28-a633-41a8-aacf-e9b58948d589" providerId="ADAL" clId="{AB6ED0B0-9242-9D48-8353-D8ED422CEB97}" dt="2022-06-15T02:07:00.944" v="675" actId="20577"/>
          <ac:spMkLst>
            <pc:docMk/>
            <pc:sldMk cId="2053932477" sldId="613"/>
            <ac:spMk id="3" creationId="{B1C71E22-49BA-5740-9E15-CD45A88ED9E0}"/>
          </ac:spMkLst>
        </pc:spChg>
      </pc:sldChg>
      <pc:sldChg chg="add del">
        <pc:chgData name="Farhana Choudhury" userId="8bfadc28-a633-41a8-aacf-e9b58948d589" providerId="ADAL" clId="{AB6ED0B0-9242-9D48-8353-D8ED422CEB97}" dt="2022-06-26T12:56:59.662" v="1030" actId="2696"/>
        <pc:sldMkLst>
          <pc:docMk/>
          <pc:sldMk cId="1725043965" sldId="615"/>
        </pc:sldMkLst>
      </pc:sldChg>
      <pc:sldChg chg="add del">
        <pc:chgData name="Farhana Choudhury" userId="8bfadc28-a633-41a8-aacf-e9b58948d589" providerId="ADAL" clId="{AB6ED0B0-9242-9D48-8353-D8ED422CEB97}" dt="2022-06-27T11:55:50.607" v="1160" actId="2696"/>
        <pc:sldMkLst>
          <pc:docMk/>
          <pc:sldMk cId="3546472844" sldId="616"/>
        </pc:sldMkLst>
      </pc:sldChg>
      <pc:sldChg chg="add del">
        <pc:chgData name="Farhana Choudhury" userId="8bfadc28-a633-41a8-aacf-e9b58948d589" providerId="ADAL" clId="{AB6ED0B0-9242-9D48-8353-D8ED422CEB97}" dt="2022-06-27T11:55:54.380" v="1161" actId="2696"/>
        <pc:sldMkLst>
          <pc:docMk/>
          <pc:sldMk cId="208259126" sldId="617"/>
        </pc:sldMkLst>
      </pc:sldChg>
      <pc:sldChg chg="add">
        <pc:chgData name="Farhana Choudhury" userId="8bfadc28-a633-41a8-aacf-e9b58948d589" providerId="ADAL" clId="{AB6ED0B0-9242-9D48-8353-D8ED422CEB97}" dt="2022-06-15T02:07:38.917" v="676"/>
        <pc:sldMkLst>
          <pc:docMk/>
          <pc:sldMk cId="3266190410" sldId="618"/>
        </pc:sldMkLst>
      </pc:sldChg>
      <pc:sldChg chg="addSp modSp add del mod">
        <pc:chgData name="Farhana Choudhury" userId="8bfadc28-a633-41a8-aacf-e9b58948d589" providerId="ADAL" clId="{AB6ED0B0-9242-9D48-8353-D8ED422CEB97}" dt="2022-06-15T09:42:46.627" v="919" actId="207"/>
        <pc:sldMkLst>
          <pc:docMk/>
          <pc:sldMk cId="3547908018" sldId="620"/>
        </pc:sldMkLst>
        <pc:spChg chg="add mod">
          <ac:chgData name="Farhana Choudhury" userId="8bfadc28-a633-41a8-aacf-e9b58948d589" providerId="ADAL" clId="{AB6ED0B0-9242-9D48-8353-D8ED422CEB97}" dt="2022-06-15T09:42:46.627" v="919" actId="207"/>
          <ac:spMkLst>
            <pc:docMk/>
            <pc:sldMk cId="3547908018" sldId="620"/>
            <ac:spMk id="2" creationId="{9326D08E-593F-A3C5-6AB6-4D955F04AC18}"/>
          </ac:spMkLst>
        </pc:spChg>
      </pc:sldChg>
      <pc:sldChg chg="addSp delSp modSp add del mod">
        <pc:chgData name="Farhana Choudhury" userId="8bfadc28-a633-41a8-aacf-e9b58948d589" providerId="ADAL" clId="{AB6ED0B0-9242-9D48-8353-D8ED422CEB97}" dt="2022-06-27T12:00:34.370" v="1216" actId="2696"/>
        <pc:sldMkLst>
          <pc:docMk/>
          <pc:sldMk cId="745730373" sldId="622"/>
        </pc:sldMkLst>
        <pc:spChg chg="add del mod">
          <ac:chgData name="Farhana Choudhury" userId="8bfadc28-a633-41a8-aacf-e9b58948d589" providerId="ADAL" clId="{AB6ED0B0-9242-9D48-8353-D8ED422CEB97}" dt="2022-06-27T11:58:09.634" v="1164" actId="478"/>
          <ac:spMkLst>
            <pc:docMk/>
            <pc:sldMk cId="745730373" sldId="622"/>
            <ac:spMk id="3" creationId="{3EBD6BB8-F41B-1C40-2663-0D69B22CDA0F}"/>
          </ac:spMkLst>
        </pc:spChg>
        <pc:spChg chg="mod">
          <ac:chgData name="Farhana Choudhury" userId="8bfadc28-a633-41a8-aacf-e9b58948d589" providerId="ADAL" clId="{AB6ED0B0-9242-9D48-8353-D8ED422CEB97}" dt="2022-06-27T11:58:19.889" v="1181" actId="20577"/>
          <ac:spMkLst>
            <pc:docMk/>
            <pc:sldMk cId="745730373" sldId="622"/>
            <ac:spMk id="28673" creationId="{1C4CB1AD-DA7D-8644-9540-171F6F575F5F}"/>
          </ac:spMkLst>
        </pc:spChg>
        <pc:picChg chg="del">
          <ac:chgData name="Farhana Choudhury" userId="8bfadc28-a633-41a8-aacf-e9b58948d589" providerId="ADAL" clId="{AB6ED0B0-9242-9D48-8353-D8ED422CEB97}" dt="2022-06-15T02:11:39.130" v="679" actId="478"/>
          <ac:picMkLst>
            <pc:docMk/>
            <pc:sldMk cId="745730373" sldId="622"/>
            <ac:picMk id="8" creationId="{84653C6B-D4CF-CD4E-86BD-9749E94AEFD8}"/>
          </ac:picMkLst>
        </pc:picChg>
      </pc:sldChg>
      <pc:sldChg chg="del">
        <pc:chgData name="Farhana Choudhury" userId="8bfadc28-a633-41a8-aacf-e9b58948d589" providerId="ADAL" clId="{AB6ED0B0-9242-9D48-8353-D8ED422CEB97}" dt="2022-06-15T02:06:31.243" v="632" actId="2696"/>
        <pc:sldMkLst>
          <pc:docMk/>
          <pc:sldMk cId="2057513163" sldId="622"/>
        </pc:sldMkLst>
      </pc:sldChg>
      <pc:sldChg chg="addSp delSp modSp add del mod">
        <pc:chgData name="Farhana Choudhury" userId="8bfadc28-a633-41a8-aacf-e9b58948d589" providerId="ADAL" clId="{AB6ED0B0-9242-9D48-8353-D8ED422CEB97}" dt="2022-06-27T12:00:45.516" v="1217" actId="2696"/>
        <pc:sldMkLst>
          <pc:docMk/>
          <pc:sldMk cId="1297197339" sldId="623"/>
        </pc:sldMkLst>
        <pc:spChg chg="add del mod">
          <ac:chgData name="Farhana Choudhury" userId="8bfadc28-a633-41a8-aacf-e9b58948d589" providerId="ADAL" clId="{AB6ED0B0-9242-9D48-8353-D8ED422CEB97}" dt="2022-06-15T02:11:49.208" v="682" actId="478"/>
          <ac:spMkLst>
            <pc:docMk/>
            <pc:sldMk cId="1297197339" sldId="623"/>
            <ac:spMk id="3" creationId="{FF9A9FC4-7F13-7FD1-7348-88FEAB6FB347}"/>
          </ac:spMkLst>
        </pc:spChg>
        <pc:spChg chg="mod">
          <ac:chgData name="Farhana Choudhury" userId="8bfadc28-a633-41a8-aacf-e9b58948d589" providerId="ADAL" clId="{AB6ED0B0-9242-9D48-8353-D8ED422CEB97}" dt="2022-06-15T02:11:43.019" v="680" actId="20577"/>
          <ac:spMkLst>
            <pc:docMk/>
            <pc:sldMk cId="1297197339" sldId="623"/>
            <ac:spMk id="36865" creationId="{F3A9528C-7624-1445-952B-239610292E51}"/>
          </ac:spMkLst>
        </pc:spChg>
        <pc:picChg chg="del">
          <ac:chgData name="Farhana Choudhury" userId="8bfadc28-a633-41a8-aacf-e9b58948d589" providerId="ADAL" clId="{AB6ED0B0-9242-9D48-8353-D8ED422CEB97}" dt="2022-06-15T02:11:45.959" v="681" actId="478"/>
          <ac:picMkLst>
            <pc:docMk/>
            <pc:sldMk cId="1297197339" sldId="623"/>
            <ac:picMk id="7" creationId="{64D25846-B276-1941-B712-193F4F404363}"/>
          </ac:picMkLst>
        </pc:picChg>
        <pc:picChg chg="del">
          <ac:chgData name="Farhana Choudhury" userId="8bfadc28-a633-41a8-aacf-e9b58948d589" providerId="ADAL" clId="{AB6ED0B0-9242-9D48-8353-D8ED422CEB97}" dt="2022-06-15T02:11:51.751" v="683" actId="478"/>
          <ac:picMkLst>
            <pc:docMk/>
            <pc:sldMk cId="1297197339" sldId="623"/>
            <ac:picMk id="12" creationId="{4D287F2A-296B-F944-BBB6-1B9CF1C43D33}"/>
          </ac:picMkLst>
        </pc:picChg>
      </pc:sldChg>
      <pc:sldChg chg="del">
        <pc:chgData name="Farhana Choudhury" userId="8bfadc28-a633-41a8-aacf-e9b58948d589" providerId="ADAL" clId="{AB6ED0B0-9242-9D48-8353-D8ED422CEB97}" dt="2022-06-15T02:06:31.243" v="632" actId="2696"/>
        <pc:sldMkLst>
          <pc:docMk/>
          <pc:sldMk cId="3760610007" sldId="623"/>
        </pc:sldMkLst>
      </pc:sldChg>
      <pc:sldChg chg="modSp mod modNotesTx">
        <pc:chgData name="Farhana Choudhury" userId="8bfadc28-a633-41a8-aacf-e9b58948d589" providerId="ADAL" clId="{AB6ED0B0-9242-9D48-8353-D8ED422CEB97}" dt="2022-06-11T12:56:58.400" v="435" actId="20577"/>
        <pc:sldMkLst>
          <pc:docMk/>
          <pc:sldMk cId="2907520605" sldId="626"/>
        </pc:sldMkLst>
        <pc:spChg chg="mod">
          <ac:chgData name="Farhana Choudhury" userId="8bfadc28-a633-41a8-aacf-e9b58948d589" providerId="ADAL" clId="{AB6ED0B0-9242-9D48-8353-D8ED422CEB97}" dt="2022-06-11T12:41:56.402" v="83" actId="20577"/>
          <ac:spMkLst>
            <pc:docMk/>
            <pc:sldMk cId="2907520605" sldId="626"/>
            <ac:spMk id="7170" creationId="{940123AF-B1D8-834A-B97A-6A826D12006A}"/>
          </ac:spMkLst>
        </pc:spChg>
      </pc:sldChg>
      <pc:sldChg chg="modSp mod">
        <pc:chgData name="Farhana Choudhury" userId="8bfadc28-a633-41a8-aacf-e9b58948d589" providerId="ADAL" clId="{AB6ED0B0-9242-9D48-8353-D8ED422CEB97}" dt="2022-06-26T12:37:31.600" v="921" actId="20577"/>
        <pc:sldMkLst>
          <pc:docMk/>
          <pc:sldMk cId="4259002647" sldId="630"/>
        </pc:sldMkLst>
        <pc:spChg chg="mod">
          <ac:chgData name="Farhana Choudhury" userId="8bfadc28-a633-41a8-aacf-e9b58948d589" providerId="ADAL" clId="{AB6ED0B0-9242-9D48-8353-D8ED422CEB97}" dt="2022-06-26T12:37:31.600" v="921" actId="20577"/>
          <ac:spMkLst>
            <pc:docMk/>
            <pc:sldMk cId="4259002647" sldId="630"/>
            <ac:spMk id="7170" creationId="{940123AF-B1D8-834A-B97A-6A826D12006A}"/>
          </ac:spMkLst>
        </pc:spChg>
      </pc:sldChg>
      <pc:sldChg chg="modSp del mod">
        <pc:chgData name="Farhana Choudhury" userId="8bfadc28-a633-41a8-aacf-e9b58948d589" providerId="ADAL" clId="{AB6ED0B0-9242-9D48-8353-D8ED422CEB97}" dt="2022-06-11T12:46:26.139" v="229" actId="2696"/>
        <pc:sldMkLst>
          <pc:docMk/>
          <pc:sldMk cId="101040249" sldId="631"/>
        </pc:sldMkLst>
        <pc:spChg chg="mod">
          <ac:chgData name="Farhana Choudhury" userId="8bfadc28-a633-41a8-aacf-e9b58948d589" providerId="ADAL" clId="{AB6ED0B0-9242-9D48-8353-D8ED422CEB97}" dt="2022-06-11T12:46:18.279" v="228" actId="21"/>
          <ac:spMkLst>
            <pc:docMk/>
            <pc:sldMk cId="101040249" sldId="631"/>
            <ac:spMk id="7170" creationId="{940123AF-B1D8-834A-B97A-6A826D12006A}"/>
          </ac:spMkLst>
        </pc:spChg>
      </pc:sldChg>
      <pc:sldChg chg="modSp mod">
        <pc:chgData name="Farhana Choudhury" userId="8bfadc28-a633-41a8-aacf-e9b58948d589" providerId="ADAL" clId="{AB6ED0B0-9242-9D48-8353-D8ED422CEB97}" dt="2022-06-11T12:57:35.677" v="470" actId="5793"/>
        <pc:sldMkLst>
          <pc:docMk/>
          <pc:sldMk cId="3100996521" sldId="632"/>
        </pc:sldMkLst>
        <pc:spChg chg="mod">
          <ac:chgData name="Farhana Choudhury" userId="8bfadc28-a633-41a8-aacf-e9b58948d589" providerId="ADAL" clId="{AB6ED0B0-9242-9D48-8353-D8ED422CEB97}" dt="2022-06-11T12:57:35.677" v="470" actId="5793"/>
          <ac:spMkLst>
            <pc:docMk/>
            <pc:sldMk cId="3100996521" sldId="632"/>
            <ac:spMk id="7170" creationId="{940123AF-B1D8-834A-B97A-6A826D12006A}"/>
          </ac:spMkLst>
        </pc:spChg>
      </pc:sldChg>
      <pc:sldChg chg="delSp modSp mod">
        <pc:chgData name="Farhana Choudhury" userId="8bfadc28-a633-41a8-aacf-e9b58948d589" providerId="ADAL" clId="{AB6ED0B0-9242-9D48-8353-D8ED422CEB97}" dt="2022-06-11T12:56:29.743" v="405" actId="113"/>
        <pc:sldMkLst>
          <pc:docMk/>
          <pc:sldMk cId="3057670944" sldId="633"/>
        </pc:sldMkLst>
        <pc:spChg chg="mod">
          <ac:chgData name="Farhana Choudhury" userId="8bfadc28-a633-41a8-aacf-e9b58948d589" providerId="ADAL" clId="{AB6ED0B0-9242-9D48-8353-D8ED422CEB97}" dt="2022-06-11T12:56:29.743" v="405" actId="113"/>
          <ac:spMkLst>
            <pc:docMk/>
            <pc:sldMk cId="3057670944" sldId="633"/>
            <ac:spMk id="2" creationId="{79B46FF5-50C5-48AF-A4F2-D957BC3F9A35}"/>
          </ac:spMkLst>
        </pc:spChg>
        <pc:spChg chg="mod">
          <ac:chgData name="Farhana Choudhury" userId="8bfadc28-a633-41a8-aacf-e9b58948d589" providerId="ADAL" clId="{AB6ED0B0-9242-9D48-8353-D8ED422CEB97}" dt="2022-06-11T12:56:06.058" v="403" actId="20577"/>
          <ac:spMkLst>
            <pc:docMk/>
            <pc:sldMk cId="3057670944" sldId="633"/>
            <ac:spMk id="7170" creationId="{940123AF-B1D8-834A-B97A-6A826D12006A}"/>
          </ac:spMkLst>
        </pc:spChg>
        <pc:cxnChg chg="del">
          <ac:chgData name="Farhana Choudhury" userId="8bfadc28-a633-41a8-aacf-e9b58948d589" providerId="ADAL" clId="{AB6ED0B0-9242-9D48-8353-D8ED422CEB97}" dt="2022-06-11T12:55:16.868" v="399" actId="478"/>
          <ac:cxnSpMkLst>
            <pc:docMk/>
            <pc:sldMk cId="3057670944" sldId="633"/>
            <ac:cxnSpMk id="6" creationId="{51B07FC9-3C37-4D19-BAE4-1B8075F36D65}"/>
          </ac:cxnSpMkLst>
        </pc:cxnChg>
      </pc:sldChg>
      <pc:sldChg chg="modSp del mod">
        <pc:chgData name="Farhana Choudhury" userId="8bfadc28-a633-41a8-aacf-e9b58948d589" providerId="ADAL" clId="{AB6ED0B0-9242-9D48-8353-D8ED422CEB97}" dt="2022-06-11T12:49:35.214" v="263" actId="2696"/>
        <pc:sldMkLst>
          <pc:docMk/>
          <pc:sldMk cId="1013684447" sldId="634"/>
        </pc:sldMkLst>
        <pc:spChg chg="mod">
          <ac:chgData name="Farhana Choudhury" userId="8bfadc28-a633-41a8-aacf-e9b58948d589" providerId="ADAL" clId="{AB6ED0B0-9242-9D48-8353-D8ED422CEB97}" dt="2022-06-11T12:49:26.464" v="262" actId="21"/>
          <ac:spMkLst>
            <pc:docMk/>
            <pc:sldMk cId="1013684447" sldId="634"/>
            <ac:spMk id="7170" creationId="{940123AF-B1D8-834A-B97A-6A826D12006A}"/>
          </ac:spMkLst>
        </pc:spChg>
      </pc:sldChg>
      <pc:sldChg chg="modSp mod">
        <pc:chgData name="Farhana Choudhury" userId="8bfadc28-a633-41a8-aacf-e9b58948d589" providerId="ADAL" clId="{AB6ED0B0-9242-9D48-8353-D8ED422CEB97}" dt="2022-06-11T13:06:18.218" v="611" actId="14100"/>
        <pc:sldMkLst>
          <pc:docMk/>
          <pc:sldMk cId="3241493561" sldId="637"/>
        </pc:sldMkLst>
        <pc:spChg chg="mod">
          <ac:chgData name="Farhana Choudhury" userId="8bfadc28-a633-41a8-aacf-e9b58948d589" providerId="ADAL" clId="{AB6ED0B0-9242-9D48-8353-D8ED422CEB97}" dt="2022-06-11T13:06:18.218" v="611" actId="14100"/>
          <ac:spMkLst>
            <pc:docMk/>
            <pc:sldMk cId="3241493561" sldId="637"/>
            <ac:spMk id="70658" creationId="{AC57A0AE-1685-1B42-B346-E96ED1A545C7}"/>
          </ac:spMkLst>
        </pc:spChg>
      </pc:sldChg>
      <pc:sldChg chg="del">
        <pc:chgData name="Farhana Choudhury" userId="8bfadc28-a633-41a8-aacf-e9b58948d589" providerId="ADAL" clId="{AB6ED0B0-9242-9D48-8353-D8ED422CEB97}" dt="2022-06-26T12:49:13.563" v="994" actId="2696"/>
        <pc:sldMkLst>
          <pc:docMk/>
          <pc:sldMk cId="4071675900" sldId="646"/>
        </pc:sldMkLst>
      </pc:sldChg>
      <pc:sldChg chg="modSp add del mod">
        <pc:chgData name="Farhana Choudhury" userId="8bfadc28-a633-41a8-aacf-e9b58948d589" providerId="ADAL" clId="{AB6ED0B0-9242-9D48-8353-D8ED422CEB97}" dt="2022-06-27T11:52:01.024" v="1157" actId="20577"/>
        <pc:sldMkLst>
          <pc:docMk/>
          <pc:sldMk cId="2640599688" sldId="657"/>
        </pc:sldMkLst>
        <pc:spChg chg="mod">
          <ac:chgData name="Farhana Choudhury" userId="8bfadc28-a633-41a8-aacf-e9b58948d589" providerId="ADAL" clId="{AB6ED0B0-9242-9D48-8353-D8ED422CEB97}" dt="2022-06-27T11:52:01.024" v="1157" actId="20577"/>
          <ac:spMkLst>
            <pc:docMk/>
            <pc:sldMk cId="2640599688" sldId="657"/>
            <ac:spMk id="101378" creationId="{143AE051-96FC-5F4B-91FD-2D460D37A4FA}"/>
          </ac:spMkLst>
        </pc:spChg>
      </pc:sldChg>
      <pc:sldChg chg="modSp add del mod">
        <pc:chgData name="Farhana Choudhury" userId="8bfadc28-a633-41a8-aacf-e9b58948d589" providerId="ADAL" clId="{AB6ED0B0-9242-9D48-8353-D8ED422CEB97}" dt="2022-06-15T09:40:18.140" v="820" actId="20577"/>
        <pc:sldMkLst>
          <pc:docMk/>
          <pc:sldMk cId="1868340350" sldId="659"/>
        </pc:sldMkLst>
        <pc:spChg chg="mod">
          <ac:chgData name="Farhana Choudhury" userId="8bfadc28-a633-41a8-aacf-e9b58948d589" providerId="ADAL" clId="{AB6ED0B0-9242-9D48-8353-D8ED422CEB97}" dt="2022-06-15T09:40:18.140" v="820" actId="20577"/>
          <ac:spMkLst>
            <pc:docMk/>
            <pc:sldMk cId="1868340350" sldId="659"/>
            <ac:spMk id="101378" creationId="{143AE051-96FC-5F4B-91FD-2D460D37A4FA}"/>
          </ac:spMkLst>
        </pc:spChg>
      </pc:sldChg>
      <pc:sldChg chg="add del">
        <pc:chgData name="Farhana Choudhury" userId="8bfadc28-a633-41a8-aacf-e9b58948d589" providerId="ADAL" clId="{AB6ED0B0-9242-9D48-8353-D8ED422CEB97}" dt="2022-06-15T09:39:42.212" v="784"/>
        <pc:sldMkLst>
          <pc:docMk/>
          <pc:sldMk cId="3296444521" sldId="660"/>
        </pc:sldMkLst>
      </pc:sldChg>
      <pc:sldChg chg="modSp mod modNotesTx">
        <pc:chgData name="Farhana Choudhury" userId="8bfadc28-a633-41a8-aacf-e9b58948d589" providerId="ADAL" clId="{AB6ED0B0-9242-9D48-8353-D8ED422CEB97}" dt="2022-06-11T12:57:28.509" v="468" actId="20577"/>
        <pc:sldMkLst>
          <pc:docMk/>
          <pc:sldMk cId="534454099" sldId="661"/>
        </pc:sldMkLst>
        <pc:spChg chg="mod">
          <ac:chgData name="Farhana Choudhury" userId="8bfadc28-a633-41a8-aacf-e9b58948d589" providerId="ADAL" clId="{AB6ED0B0-9242-9D48-8353-D8ED422CEB97}" dt="2022-06-11T12:46:44.118" v="244" actId="20577"/>
          <ac:spMkLst>
            <pc:docMk/>
            <pc:sldMk cId="534454099" sldId="661"/>
            <ac:spMk id="7170" creationId="{940123AF-B1D8-834A-B97A-6A826D12006A}"/>
          </ac:spMkLst>
        </pc:spChg>
      </pc:sldChg>
      <pc:sldChg chg="modSp add mod">
        <pc:chgData name="Farhana Choudhury" userId="8bfadc28-a633-41a8-aacf-e9b58948d589" providerId="ADAL" clId="{AB6ED0B0-9242-9D48-8353-D8ED422CEB97}" dt="2022-06-27T12:17:38.595" v="1347" actId="20577"/>
        <pc:sldMkLst>
          <pc:docMk/>
          <pc:sldMk cId="1940149600" sldId="663"/>
        </pc:sldMkLst>
        <pc:spChg chg="mod">
          <ac:chgData name="Farhana Choudhury" userId="8bfadc28-a633-41a8-aacf-e9b58948d589" providerId="ADAL" clId="{AB6ED0B0-9242-9D48-8353-D8ED422CEB97}" dt="2022-06-27T12:17:38.595" v="1347" actId="20577"/>
          <ac:spMkLst>
            <pc:docMk/>
            <pc:sldMk cId="1940149600" sldId="663"/>
            <ac:spMk id="5" creationId="{1074D988-5C28-9D4E-ABD5-0E515C612C7F}"/>
          </ac:spMkLst>
        </pc:spChg>
      </pc:sldChg>
      <pc:sldChg chg="add del">
        <pc:chgData name="Farhana Choudhury" userId="8bfadc28-a633-41a8-aacf-e9b58948d589" providerId="ADAL" clId="{AB6ED0B0-9242-9D48-8353-D8ED422CEB97}" dt="2022-06-27T11:57:49.999" v="1162" actId="2696"/>
        <pc:sldMkLst>
          <pc:docMk/>
          <pc:sldMk cId="3675024956" sldId="664"/>
        </pc:sldMkLst>
      </pc:sldChg>
      <pc:sldChg chg="add">
        <pc:chgData name="Farhana Choudhury" userId="8bfadc28-a633-41a8-aacf-e9b58948d589" providerId="ADAL" clId="{AB6ED0B0-9242-9D48-8353-D8ED422CEB97}" dt="2022-06-15T02:12:25.556" v="684"/>
        <pc:sldMkLst>
          <pc:docMk/>
          <pc:sldMk cId="4258069595" sldId="665"/>
        </pc:sldMkLst>
      </pc:sldChg>
      <pc:sldChg chg="add">
        <pc:chgData name="Farhana Choudhury" userId="8bfadc28-a633-41a8-aacf-e9b58948d589" providerId="ADAL" clId="{AB6ED0B0-9242-9D48-8353-D8ED422CEB97}" dt="2022-06-15T02:12:25.556" v="684"/>
        <pc:sldMkLst>
          <pc:docMk/>
          <pc:sldMk cId="3379300561" sldId="666"/>
        </pc:sldMkLst>
      </pc:sldChg>
      <pc:sldChg chg="modSp add mod">
        <pc:chgData name="Farhana Choudhury" userId="8bfadc28-a633-41a8-aacf-e9b58948d589" providerId="ADAL" clId="{AB6ED0B0-9242-9D48-8353-D8ED422CEB97}" dt="2022-06-15T02:16:16.062" v="783" actId="20577"/>
        <pc:sldMkLst>
          <pc:docMk/>
          <pc:sldMk cId="2689114241" sldId="667"/>
        </pc:sldMkLst>
        <pc:spChg chg="mod">
          <ac:chgData name="Farhana Choudhury" userId="8bfadc28-a633-41a8-aacf-e9b58948d589" providerId="ADAL" clId="{AB6ED0B0-9242-9D48-8353-D8ED422CEB97}" dt="2022-06-15T02:16:16.062" v="783" actId="20577"/>
          <ac:spMkLst>
            <pc:docMk/>
            <pc:sldMk cId="2689114241" sldId="667"/>
            <ac:spMk id="3" creationId="{C5E2BF53-6B75-5343-ACB4-0121D08152CB}"/>
          </ac:spMkLst>
        </pc:spChg>
      </pc:sldChg>
      <pc:sldChg chg="add">
        <pc:chgData name="Farhana Choudhury" userId="8bfadc28-a633-41a8-aacf-e9b58948d589" providerId="ADAL" clId="{AB6ED0B0-9242-9D48-8353-D8ED422CEB97}" dt="2022-06-15T09:39:42.212" v="784"/>
        <pc:sldMkLst>
          <pc:docMk/>
          <pc:sldMk cId="1511327817" sldId="668"/>
        </pc:sldMkLst>
      </pc:sldChg>
      <pc:sldChg chg="modSp add mod">
        <pc:chgData name="Farhana Choudhury" userId="8bfadc28-a633-41a8-aacf-e9b58948d589" providerId="ADAL" clId="{AB6ED0B0-9242-9D48-8353-D8ED422CEB97}" dt="2022-06-15T09:40:28.092" v="822" actId="20577"/>
        <pc:sldMkLst>
          <pc:docMk/>
          <pc:sldMk cId="2057513163" sldId="669"/>
        </pc:sldMkLst>
        <pc:spChg chg="mod">
          <ac:chgData name="Farhana Choudhury" userId="8bfadc28-a633-41a8-aacf-e9b58948d589" providerId="ADAL" clId="{AB6ED0B0-9242-9D48-8353-D8ED422CEB97}" dt="2022-06-15T09:40:28.092" v="822" actId="20577"/>
          <ac:spMkLst>
            <pc:docMk/>
            <pc:sldMk cId="2057513163" sldId="669"/>
            <ac:spMk id="119811" creationId="{66FB96E6-FCCA-D84E-B2A1-ED28F8B73F2B}"/>
          </ac:spMkLst>
        </pc:spChg>
      </pc:sldChg>
      <pc:sldChg chg="addSp delSp modSp new mod">
        <pc:chgData name="Farhana Choudhury" userId="8bfadc28-a633-41a8-aacf-e9b58948d589" providerId="ADAL" clId="{AB6ED0B0-9242-9D48-8353-D8ED422CEB97}" dt="2022-06-26T12:56:57.227" v="1029" actId="1076"/>
        <pc:sldMkLst>
          <pc:docMk/>
          <pc:sldMk cId="24965220" sldId="670"/>
        </pc:sldMkLst>
        <pc:spChg chg="del">
          <ac:chgData name="Farhana Choudhury" userId="8bfadc28-a633-41a8-aacf-e9b58948d589" providerId="ADAL" clId="{AB6ED0B0-9242-9D48-8353-D8ED422CEB97}" dt="2022-06-26T12:55:45.828" v="996" actId="478"/>
          <ac:spMkLst>
            <pc:docMk/>
            <pc:sldMk cId="24965220" sldId="670"/>
            <ac:spMk id="2" creationId="{04E9A2FE-18F3-ACE9-49E5-652FAAD679CB}"/>
          </ac:spMkLst>
        </pc:spChg>
        <pc:spChg chg="add mod">
          <ac:chgData name="Farhana Choudhury" userId="8bfadc28-a633-41a8-aacf-e9b58948d589" providerId="ADAL" clId="{AB6ED0B0-9242-9D48-8353-D8ED422CEB97}" dt="2022-06-26T12:56:45.997" v="1026" actId="1035"/>
          <ac:spMkLst>
            <pc:docMk/>
            <pc:sldMk cId="24965220" sldId="670"/>
            <ac:spMk id="5" creationId="{F78F8BF9-C03D-6BB3-8100-98BD35D4AE5C}"/>
          </ac:spMkLst>
        </pc:spChg>
        <pc:spChg chg="add mod">
          <ac:chgData name="Farhana Choudhury" userId="8bfadc28-a633-41a8-aacf-e9b58948d589" providerId="ADAL" clId="{AB6ED0B0-9242-9D48-8353-D8ED422CEB97}" dt="2022-06-26T12:56:45.997" v="1026" actId="1035"/>
          <ac:spMkLst>
            <pc:docMk/>
            <pc:sldMk cId="24965220" sldId="670"/>
            <ac:spMk id="6" creationId="{6FC09CA2-2655-9880-9C68-41900ADCFAF6}"/>
          </ac:spMkLst>
        </pc:spChg>
        <pc:spChg chg="add mod">
          <ac:chgData name="Farhana Choudhury" userId="8bfadc28-a633-41a8-aacf-e9b58948d589" providerId="ADAL" clId="{AB6ED0B0-9242-9D48-8353-D8ED422CEB97}" dt="2022-06-26T12:56:57.227" v="1029" actId="1076"/>
          <ac:spMkLst>
            <pc:docMk/>
            <pc:sldMk cId="24965220" sldId="670"/>
            <ac:spMk id="7" creationId="{DC4C029E-3A24-D732-D7DF-36275F1123F2}"/>
          </ac:spMkLst>
        </pc:spChg>
        <pc:spChg chg="add mod">
          <ac:chgData name="Farhana Choudhury" userId="8bfadc28-a633-41a8-aacf-e9b58948d589" providerId="ADAL" clId="{AB6ED0B0-9242-9D48-8353-D8ED422CEB97}" dt="2022-06-26T12:56:52.583" v="1028" actId="1076"/>
          <ac:spMkLst>
            <pc:docMk/>
            <pc:sldMk cId="24965220" sldId="670"/>
            <ac:spMk id="9" creationId="{36FB3CE1-93E8-67FD-50CF-6A8A7D8B35DD}"/>
          </ac:spMkLst>
        </pc:spChg>
        <pc:picChg chg="add mod">
          <ac:chgData name="Farhana Choudhury" userId="8bfadc28-a633-41a8-aacf-e9b58948d589" providerId="ADAL" clId="{AB6ED0B0-9242-9D48-8353-D8ED422CEB97}" dt="2022-06-26T12:56:52.583" v="1028" actId="1076"/>
          <ac:picMkLst>
            <pc:docMk/>
            <pc:sldMk cId="24965220" sldId="670"/>
            <ac:picMk id="8" creationId="{E42F3192-1CDC-76B4-D23F-E8F49E71A82E}"/>
          </ac:picMkLst>
        </pc:picChg>
      </pc:sldChg>
      <pc:sldChg chg="addSp delSp modSp add mod">
        <pc:chgData name="Farhana Choudhury" userId="8bfadc28-a633-41a8-aacf-e9b58948d589" providerId="ADAL" clId="{AB6ED0B0-9242-9D48-8353-D8ED422CEB97}" dt="2022-06-27T12:00:03.374" v="1215" actId="27614"/>
        <pc:sldMkLst>
          <pc:docMk/>
          <pc:sldMk cId="3815618810" sldId="671"/>
        </pc:sldMkLst>
        <pc:spChg chg="del">
          <ac:chgData name="Farhana Choudhury" userId="8bfadc28-a633-41a8-aacf-e9b58948d589" providerId="ADAL" clId="{AB6ED0B0-9242-9D48-8353-D8ED422CEB97}" dt="2022-06-27T11:59:48.934" v="1213" actId="478"/>
          <ac:spMkLst>
            <pc:docMk/>
            <pc:sldMk cId="3815618810" sldId="671"/>
            <ac:spMk id="2" creationId="{3DDB7A6E-1C1F-2D4F-A60F-5E5BEF1DEDE5}"/>
          </ac:spMkLst>
        </pc:spChg>
        <pc:spChg chg="del">
          <ac:chgData name="Farhana Choudhury" userId="8bfadc28-a633-41a8-aacf-e9b58948d589" providerId="ADAL" clId="{AB6ED0B0-9242-9D48-8353-D8ED422CEB97}" dt="2022-06-27T11:59:48.934" v="1213" actId="478"/>
          <ac:spMkLst>
            <pc:docMk/>
            <pc:sldMk cId="3815618810" sldId="671"/>
            <ac:spMk id="3" creationId="{3F1A28A2-2104-0848-B5BB-BEB44712CB79}"/>
          </ac:spMkLst>
        </pc:spChg>
        <pc:spChg chg="mod">
          <ac:chgData name="Farhana Choudhury" userId="8bfadc28-a633-41a8-aacf-e9b58948d589" providerId="ADAL" clId="{AB6ED0B0-9242-9D48-8353-D8ED422CEB97}" dt="2022-06-27T11:59:45.326" v="1212" actId="20577"/>
          <ac:spMkLst>
            <pc:docMk/>
            <pc:sldMk cId="3815618810" sldId="671"/>
            <ac:spMk id="5" creationId="{1074D988-5C28-9D4E-ABD5-0E515C612C7F}"/>
          </ac:spMkLst>
        </pc:spChg>
        <pc:spChg chg="del">
          <ac:chgData name="Farhana Choudhury" userId="8bfadc28-a633-41a8-aacf-e9b58948d589" providerId="ADAL" clId="{AB6ED0B0-9242-9D48-8353-D8ED422CEB97}" dt="2022-06-27T11:59:48.934" v="1213" actId="478"/>
          <ac:spMkLst>
            <pc:docMk/>
            <pc:sldMk cId="3815618810" sldId="671"/>
            <ac:spMk id="53" creationId="{43DBDC91-1388-3B47-A589-16DD499DC83E}"/>
          </ac:spMkLst>
        </pc:spChg>
        <pc:spChg chg="del">
          <ac:chgData name="Farhana Choudhury" userId="8bfadc28-a633-41a8-aacf-e9b58948d589" providerId="ADAL" clId="{AB6ED0B0-9242-9D48-8353-D8ED422CEB97}" dt="2022-06-27T11:59:48.934" v="1213" actId="478"/>
          <ac:spMkLst>
            <pc:docMk/>
            <pc:sldMk cId="3815618810" sldId="671"/>
            <ac:spMk id="55" creationId="{1D269BC8-C713-7D44-8843-F10FD39EBE25}"/>
          </ac:spMkLst>
        </pc:spChg>
        <pc:spChg chg="del">
          <ac:chgData name="Farhana Choudhury" userId="8bfadc28-a633-41a8-aacf-e9b58948d589" providerId="ADAL" clId="{AB6ED0B0-9242-9D48-8353-D8ED422CEB97}" dt="2022-06-27T11:59:48.934" v="1213" actId="478"/>
          <ac:spMkLst>
            <pc:docMk/>
            <pc:sldMk cId="3815618810" sldId="671"/>
            <ac:spMk id="56" creationId="{4FAABC0F-4EFF-3647-8D00-40E0DC0FE688}"/>
          </ac:spMkLst>
        </pc:spChg>
        <pc:spChg chg="del">
          <ac:chgData name="Farhana Choudhury" userId="8bfadc28-a633-41a8-aacf-e9b58948d589" providerId="ADAL" clId="{AB6ED0B0-9242-9D48-8353-D8ED422CEB97}" dt="2022-06-27T11:59:48.934" v="1213" actId="478"/>
          <ac:spMkLst>
            <pc:docMk/>
            <pc:sldMk cId="3815618810" sldId="671"/>
            <ac:spMk id="57" creationId="{369FDA05-8596-B942-9B96-7137BBB844E0}"/>
          </ac:spMkLst>
        </pc:spChg>
        <pc:spChg chg="del">
          <ac:chgData name="Farhana Choudhury" userId="8bfadc28-a633-41a8-aacf-e9b58948d589" providerId="ADAL" clId="{AB6ED0B0-9242-9D48-8353-D8ED422CEB97}" dt="2022-06-27T11:59:48.934" v="1213" actId="478"/>
          <ac:spMkLst>
            <pc:docMk/>
            <pc:sldMk cId="3815618810" sldId="671"/>
            <ac:spMk id="58" creationId="{71553FD6-897B-7847-8166-CACA7F211B1C}"/>
          </ac:spMkLst>
        </pc:spChg>
        <pc:spChg chg="del">
          <ac:chgData name="Farhana Choudhury" userId="8bfadc28-a633-41a8-aacf-e9b58948d589" providerId="ADAL" clId="{AB6ED0B0-9242-9D48-8353-D8ED422CEB97}" dt="2022-06-27T11:59:48.934" v="1213" actId="478"/>
          <ac:spMkLst>
            <pc:docMk/>
            <pc:sldMk cId="3815618810" sldId="671"/>
            <ac:spMk id="104452" creationId="{4ADBC97C-9199-894D-A44E-F6F8149D30BB}"/>
          </ac:spMkLst>
        </pc:spChg>
        <pc:grpChg chg="del">
          <ac:chgData name="Farhana Choudhury" userId="8bfadc28-a633-41a8-aacf-e9b58948d589" providerId="ADAL" clId="{AB6ED0B0-9242-9D48-8353-D8ED422CEB97}" dt="2022-06-27T11:59:48.934" v="1213" actId="478"/>
          <ac:grpSpMkLst>
            <pc:docMk/>
            <pc:sldMk cId="3815618810" sldId="671"/>
            <ac:grpSpMk id="30" creationId="{61E4937F-5577-B642-B145-9D514017871F}"/>
          </ac:grpSpMkLst>
        </pc:grpChg>
        <pc:grpChg chg="del">
          <ac:chgData name="Farhana Choudhury" userId="8bfadc28-a633-41a8-aacf-e9b58948d589" providerId="ADAL" clId="{AB6ED0B0-9242-9D48-8353-D8ED422CEB97}" dt="2022-06-27T11:59:48.934" v="1213" actId="478"/>
          <ac:grpSpMkLst>
            <pc:docMk/>
            <pc:sldMk cId="3815618810" sldId="671"/>
            <ac:grpSpMk id="42" creationId="{0163D503-6DCA-2C48-8B77-A348EDB17535}"/>
          </ac:grpSpMkLst>
        </pc:grpChg>
        <pc:grpChg chg="del">
          <ac:chgData name="Farhana Choudhury" userId="8bfadc28-a633-41a8-aacf-e9b58948d589" providerId="ADAL" clId="{AB6ED0B0-9242-9D48-8353-D8ED422CEB97}" dt="2022-06-27T11:59:48.934" v="1213" actId="478"/>
          <ac:grpSpMkLst>
            <pc:docMk/>
            <pc:sldMk cId="3815618810" sldId="671"/>
            <ac:grpSpMk id="104450" creationId="{8253703E-D851-B548-AA7A-90F03B86CBA7}"/>
          </ac:grpSpMkLst>
        </pc:grpChg>
        <pc:grpChg chg="del">
          <ac:chgData name="Farhana Choudhury" userId="8bfadc28-a633-41a8-aacf-e9b58948d589" providerId="ADAL" clId="{AB6ED0B0-9242-9D48-8353-D8ED422CEB97}" dt="2022-06-27T11:59:48.934" v="1213" actId="478"/>
          <ac:grpSpMkLst>
            <pc:docMk/>
            <pc:sldMk cId="3815618810" sldId="671"/>
            <ac:grpSpMk id="104451" creationId="{C96AFDBA-C46B-6F4C-8A49-9EC3C5D30F4A}"/>
          </ac:grpSpMkLst>
        </pc:grpChg>
        <pc:picChg chg="add mod">
          <ac:chgData name="Farhana Choudhury" userId="8bfadc28-a633-41a8-aacf-e9b58948d589" providerId="ADAL" clId="{AB6ED0B0-9242-9D48-8353-D8ED422CEB97}" dt="2022-06-27T12:00:03.374" v="1215" actId="27614"/>
          <ac:picMkLst>
            <pc:docMk/>
            <pc:sldMk cId="3815618810" sldId="671"/>
            <ac:picMk id="6" creationId="{18A8A72A-59E5-C125-C687-1341BE298B16}"/>
          </ac:picMkLst>
        </pc:picChg>
      </pc:sldChg>
      <pc:sldMasterChg chg="delSldLayout">
        <pc:chgData name="Farhana Choudhury" userId="8bfadc28-a633-41a8-aacf-e9b58948d589" providerId="ADAL" clId="{AB6ED0B0-9242-9D48-8353-D8ED422CEB97}" dt="2022-06-15T02:06:31.243" v="632" actId="2696"/>
        <pc:sldMasterMkLst>
          <pc:docMk/>
          <pc:sldMasterMk cId="3591405168" sldId="2147484182"/>
        </pc:sldMasterMkLst>
        <pc:sldLayoutChg chg="del">
          <pc:chgData name="Farhana Choudhury" userId="8bfadc28-a633-41a8-aacf-e9b58948d589" providerId="ADAL" clId="{AB6ED0B0-9242-9D48-8353-D8ED422CEB97}" dt="2022-06-11T13:04:15.137" v="598" actId="2696"/>
          <pc:sldLayoutMkLst>
            <pc:docMk/>
            <pc:sldMasterMk cId="3591405168" sldId="2147484182"/>
            <pc:sldLayoutMk cId="2365971784" sldId="2147484258"/>
          </pc:sldLayoutMkLst>
        </pc:sldLayoutChg>
        <pc:sldLayoutChg chg="del">
          <pc:chgData name="Farhana Choudhury" userId="8bfadc28-a633-41a8-aacf-e9b58948d589" providerId="ADAL" clId="{AB6ED0B0-9242-9D48-8353-D8ED422CEB97}" dt="2022-06-15T02:06:31.243" v="632" actId="2696"/>
          <pc:sldLayoutMkLst>
            <pc:docMk/>
            <pc:sldMasterMk cId="3591405168" sldId="2147484182"/>
            <pc:sldLayoutMk cId="3168244563" sldId="214748426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7266" name="Rectangle 2">
            <a:extLst>
              <a:ext uri="{FF2B5EF4-FFF2-40B4-BE49-F238E27FC236}">
                <a16:creationId xmlns:a16="http://schemas.microsoft.com/office/drawing/2014/main" id="{40E70D3F-DC85-FF46-8D1F-B6A69088E94A}"/>
              </a:ext>
            </a:extLst>
          </p:cNvPr>
          <p:cNvSpPr>
            <a:spLocks noGrp="1" noChangeArrowheads="1"/>
          </p:cNvSpPr>
          <p:nvPr>
            <p:ph type="hdr" sz="quarter"/>
          </p:nvPr>
        </p:nvSpPr>
        <p:spPr bwMode="auto">
          <a:xfrm>
            <a:off x="0" y="0"/>
            <a:ext cx="2863850" cy="534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kumimoji="0" sz="1200" b="1" i="1">
                <a:solidFill>
                  <a:schemeClr val="tx1"/>
                </a:solidFill>
                <a:latin typeface="Times New Roman" pitchFamily="18" charset="0"/>
                <a:ea typeface="+mn-ea"/>
                <a:cs typeface="+mn-cs"/>
              </a:defRPr>
            </a:lvl1pPr>
          </a:lstStyle>
          <a:p>
            <a:pPr>
              <a:defRPr/>
            </a:pPr>
            <a:endParaRPr lang="en-AU"/>
          </a:p>
        </p:txBody>
      </p:sp>
      <p:sp>
        <p:nvSpPr>
          <p:cNvPr id="267267" name="Rectangle 3">
            <a:extLst>
              <a:ext uri="{FF2B5EF4-FFF2-40B4-BE49-F238E27FC236}">
                <a16:creationId xmlns:a16="http://schemas.microsoft.com/office/drawing/2014/main" id="{0ECACE74-E8CD-3048-9D1E-2B326B5BF252}"/>
              </a:ext>
            </a:extLst>
          </p:cNvPr>
          <p:cNvSpPr>
            <a:spLocks noGrp="1" noChangeArrowheads="1"/>
          </p:cNvSpPr>
          <p:nvPr>
            <p:ph type="dt" sz="quarter" idx="1"/>
          </p:nvPr>
        </p:nvSpPr>
        <p:spPr bwMode="auto">
          <a:xfrm>
            <a:off x="3767138" y="0"/>
            <a:ext cx="2863850" cy="534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kumimoji="0" sz="1200" b="1" i="1">
                <a:solidFill>
                  <a:schemeClr val="tx1"/>
                </a:solidFill>
                <a:latin typeface="Times New Roman" pitchFamily="18" charset="0"/>
                <a:ea typeface="+mn-ea"/>
                <a:cs typeface="+mn-cs"/>
              </a:defRPr>
            </a:lvl1pPr>
          </a:lstStyle>
          <a:p>
            <a:pPr>
              <a:defRPr/>
            </a:pPr>
            <a:endParaRPr lang="en-AU"/>
          </a:p>
        </p:txBody>
      </p:sp>
      <p:sp>
        <p:nvSpPr>
          <p:cNvPr id="267268" name="Rectangle 4">
            <a:extLst>
              <a:ext uri="{FF2B5EF4-FFF2-40B4-BE49-F238E27FC236}">
                <a16:creationId xmlns:a16="http://schemas.microsoft.com/office/drawing/2014/main" id="{7768664D-67B5-D142-9A87-96B6B3BB0F0D}"/>
              </a:ext>
            </a:extLst>
          </p:cNvPr>
          <p:cNvSpPr>
            <a:spLocks noGrp="1" noChangeArrowheads="1"/>
          </p:cNvSpPr>
          <p:nvPr>
            <p:ph type="ftr" sz="quarter" idx="2"/>
          </p:nvPr>
        </p:nvSpPr>
        <p:spPr bwMode="auto">
          <a:xfrm>
            <a:off x="0" y="9407525"/>
            <a:ext cx="2863850" cy="5349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kumimoji="0" sz="1200" b="1" i="1">
                <a:solidFill>
                  <a:schemeClr val="tx1"/>
                </a:solidFill>
                <a:latin typeface="Times New Roman" pitchFamily="18" charset="0"/>
                <a:ea typeface="+mn-ea"/>
                <a:cs typeface="+mn-cs"/>
              </a:defRPr>
            </a:lvl1pPr>
          </a:lstStyle>
          <a:p>
            <a:pPr>
              <a:defRPr/>
            </a:pPr>
            <a:endParaRPr lang="en-AU"/>
          </a:p>
        </p:txBody>
      </p:sp>
      <p:sp>
        <p:nvSpPr>
          <p:cNvPr id="267269" name="Rectangle 5">
            <a:extLst>
              <a:ext uri="{FF2B5EF4-FFF2-40B4-BE49-F238E27FC236}">
                <a16:creationId xmlns:a16="http://schemas.microsoft.com/office/drawing/2014/main" id="{BC3C96CC-1084-EE41-B989-460FBB078194}"/>
              </a:ext>
            </a:extLst>
          </p:cNvPr>
          <p:cNvSpPr>
            <a:spLocks noGrp="1" noChangeArrowheads="1"/>
          </p:cNvSpPr>
          <p:nvPr>
            <p:ph type="sldNum" sz="quarter" idx="3"/>
          </p:nvPr>
        </p:nvSpPr>
        <p:spPr bwMode="auto">
          <a:xfrm>
            <a:off x="3767138" y="9407525"/>
            <a:ext cx="2863850" cy="5349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kumimoji="0" sz="1200" b="1" i="1">
                <a:solidFill>
                  <a:schemeClr val="tx1"/>
                </a:solidFill>
                <a:latin typeface="Times New Roman" charset="0"/>
                <a:ea typeface="ＭＳ Ｐゴシック" charset="-128"/>
              </a:defRPr>
            </a:lvl1pPr>
          </a:lstStyle>
          <a:p>
            <a:pPr>
              <a:defRPr/>
            </a:pPr>
            <a:fld id="{9ADCC28A-45A9-3D45-B5B5-FDD49805A9DE}" type="slidenum">
              <a:rPr lang="en-AU" altLang="x-none"/>
              <a:pPr>
                <a:defRPr/>
              </a:pPr>
              <a:t>‹#›</a:t>
            </a:fld>
            <a:endParaRPr lang="en-AU"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F6B399CD-0A0E-7C4E-8A79-C37CFFDB492B}"/>
              </a:ext>
            </a:extLst>
          </p:cNvPr>
          <p:cNvSpPr>
            <a:spLocks noGrp="1" noChangeArrowheads="1"/>
          </p:cNvSpPr>
          <p:nvPr>
            <p:ph type="hdr" sz="quarter"/>
          </p:nvPr>
        </p:nvSpPr>
        <p:spPr bwMode="auto">
          <a:xfrm>
            <a:off x="0" y="0"/>
            <a:ext cx="2890838" cy="496888"/>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0"/>
              </a:spcBef>
              <a:buFontTx/>
              <a:buNone/>
              <a:defRPr kumimoji="0" sz="1200">
                <a:solidFill>
                  <a:schemeClr val="tx1"/>
                </a:solidFill>
                <a:latin typeface="Times New Roman" pitchFamily="18" charset="0"/>
                <a:ea typeface="+mn-ea"/>
                <a:cs typeface="+mn-cs"/>
              </a:defRPr>
            </a:lvl1pPr>
          </a:lstStyle>
          <a:p>
            <a:pPr>
              <a:defRPr/>
            </a:pPr>
            <a:endParaRPr lang="en-AU"/>
          </a:p>
        </p:txBody>
      </p:sp>
      <p:sp>
        <p:nvSpPr>
          <p:cNvPr id="7171" name="Rectangle 3">
            <a:extLst>
              <a:ext uri="{FF2B5EF4-FFF2-40B4-BE49-F238E27FC236}">
                <a16:creationId xmlns:a16="http://schemas.microsoft.com/office/drawing/2014/main" id="{E4189386-B1C6-BE4C-866D-D45C0BFB2E33}"/>
              </a:ext>
            </a:extLst>
          </p:cNvPr>
          <p:cNvSpPr>
            <a:spLocks noGrp="1" noChangeArrowheads="1"/>
          </p:cNvSpPr>
          <p:nvPr>
            <p:ph type="dt" idx="1"/>
          </p:nvPr>
        </p:nvSpPr>
        <p:spPr bwMode="auto">
          <a:xfrm>
            <a:off x="3778250" y="0"/>
            <a:ext cx="2890838" cy="496888"/>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0"/>
              </a:spcBef>
              <a:buFontTx/>
              <a:buNone/>
              <a:defRPr kumimoji="0" sz="1200">
                <a:solidFill>
                  <a:schemeClr val="tx1"/>
                </a:solidFill>
                <a:latin typeface="Times New Roman" pitchFamily="18" charset="0"/>
                <a:ea typeface="+mn-ea"/>
                <a:cs typeface="+mn-cs"/>
              </a:defRPr>
            </a:lvl1pPr>
          </a:lstStyle>
          <a:p>
            <a:pPr>
              <a:defRPr/>
            </a:pPr>
            <a:endParaRPr lang="en-AU"/>
          </a:p>
        </p:txBody>
      </p:sp>
      <p:sp>
        <p:nvSpPr>
          <p:cNvPr id="3076" name="Rectangle 4">
            <a:extLst>
              <a:ext uri="{FF2B5EF4-FFF2-40B4-BE49-F238E27FC236}">
                <a16:creationId xmlns:a16="http://schemas.microsoft.com/office/drawing/2014/main" id="{3C654707-BE56-E445-B459-DCE34C36F4AC}"/>
              </a:ext>
            </a:extLst>
          </p:cNvPr>
          <p:cNvSpPr>
            <a:spLocks noGrp="1" noRot="1" noChangeAspect="1" noChangeArrowheads="1" noTextEdit="1"/>
          </p:cNvSpPr>
          <p:nvPr>
            <p:ph type="sldImg" idx="2"/>
          </p:nvPr>
        </p:nvSpPr>
        <p:spPr bwMode="auto">
          <a:xfrm>
            <a:off x="8540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a:extLst>
              <a:ext uri="{FF2B5EF4-FFF2-40B4-BE49-F238E27FC236}">
                <a16:creationId xmlns:a16="http://schemas.microsoft.com/office/drawing/2014/main" id="{70AF6AFE-1AC4-C848-90B1-955EDABB192C}"/>
              </a:ext>
            </a:extLst>
          </p:cNvPr>
          <p:cNvSpPr>
            <a:spLocks noGrp="1" noChangeArrowheads="1"/>
          </p:cNvSpPr>
          <p:nvPr>
            <p:ph type="body" sz="quarter" idx="3"/>
          </p:nvPr>
        </p:nvSpPr>
        <p:spPr bwMode="auto">
          <a:xfrm>
            <a:off x="889000" y="4716463"/>
            <a:ext cx="4891088" cy="4467225"/>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7174" name="Rectangle 6">
            <a:extLst>
              <a:ext uri="{FF2B5EF4-FFF2-40B4-BE49-F238E27FC236}">
                <a16:creationId xmlns:a16="http://schemas.microsoft.com/office/drawing/2014/main" id="{78C4E78B-C1F2-5A4C-A46B-71F75CA0C55A}"/>
              </a:ext>
            </a:extLst>
          </p:cNvPr>
          <p:cNvSpPr>
            <a:spLocks noGrp="1" noChangeArrowheads="1"/>
          </p:cNvSpPr>
          <p:nvPr>
            <p:ph type="ftr" sz="quarter" idx="4"/>
          </p:nvPr>
        </p:nvSpPr>
        <p:spPr bwMode="auto">
          <a:xfrm>
            <a:off x="0" y="9431338"/>
            <a:ext cx="2890838" cy="496887"/>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spcBef>
                <a:spcPct val="0"/>
              </a:spcBef>
              <a:buFontTx/>
              <a:buNone/>
              <a:defRPr kumimoji="0" sz="1200">
                <a:solidFill>
                  <a:schemeClr val="tx1"/>
                </a:solidFill>
                <a:latin typeface="Times New Roman" pitchFamily="18" charset="0"/>
                <a:ea typeface="+mn-ea"/>
                <a:cs typeface="+mn-cs"/>
              </a:defRPr>
            </a:lvl1pPr>
          </a:lstStyle>
          <a:p>
            <a:pPr>
              <a:defRPr/>
            </a:pPr>
            <a:endParaRPr lang="en-AU"/>
          </a:p>
        </p:txBody>
      </p:sp>
      <p:sp>
        <p:nvSpPr>
          <p:cNvPr id="7175" name="Rectangle 7">
            <a:extLst>
              <a:ext uri="{FF2B5EF4-FFF2-40B4-BE49-F238E27FC236}">
                <a16:creationId xmlns:a16="http://schemas.microsoft.com/office/drawing/2014/main" id="{F778697D-4F23-E743-B0AA-F2925B073F15}"/>
              </a:ext>
            </a:extLst>
          </p:cNvPr>
          <p:cNvSpPr>
            <a:spLocks noGrp="1" noChangeArrowheads="1"/>
          </p:cNvSpPr>
          <p:nvPr>
            <p:ph type="sldNum" sz="quarter" idx="5"/>
          </p:nvPr>
        </p:nvSpPr>
        <p:spPr bwMode="auto">
          <a:xfrm>
            <a:off x="3778250" y="9431338"/>
            <a:ext cx="2890838" cy="496887"/>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spcBef>
                <a:spcPct val="0"/>
              </a:spcBef>
              <a:buFontTx/>
              <a:buNone/>
              <a:defRPr kumimoji="0" sz="1200">
                <a:solidFill>
                  <a:schemeClr val="tx1"/>
                </a:solidFill>
                <a:latin typeface="Times New Roman" charset="0"/>
                <a:ea typeface="ＭＳ Ｐゴシック" charset="-128"/>
              </a:defRPr>
            </a:lvl1pPr>
          </a:lstStyle>
          <a:p>
            <a:pPr>
              <a:defRPr/>
            </a:pPr>
            <a:fld id="{B3C56FCC-54AD-634E-B754-CE06EABE22DF}" type="slidenum">
              <a:rPr lang="en-AU" altLang="x-none"/>
              <a:pPr>
                <a:defRPr/>
              </a:pPr>
              <a:t>‹#›</a:t>
            </a:fld>
            <a:endParaRPr lang="en-AU"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B2C24A62-6318-6047-A764-D2C450D21F7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kumimoji="1" sz="2400">
                <a:solidFill>
                  <a:srgbClr val="000000"/>
                </a:solidFill>
                <a:latin typeface="Times New Roman" panose="02020603050405020304" pitchFamily="18" charset="0"/>
                <a:ea typeface="ＭＳ Ｐゴシック" panose="020B0600070205080204" pitchFamily="34" charset="-128"/>
              </a:defRPr>
            </a:lvl1pPr>
            <a:lvl2pPr marL="742950" indent="-285750">
              <a:defRPr kumimoji="1" sz="2400">
                <a:solidFill>
                  <a:srgbClr val="000000"/>
                </a:solidFill>
                <a:latin typeface="Times New Roman" panose="02020603050405020304" pitchFamily="18" charset="0"/>
                <a:ea typeface="ＭＳ Ｐゴシック" panose="020B0600070205080204" pitchFamily="34" charset="-128"/>
              </a:defRPr>
            </a:lvl2pPr>
            <a:lvl3pPr marL="1143000" indent="-228600">
              <a:defRPr kumimoji="1" sz="2400">
                <a:solidFill>
                  <a:srgbClr val="000000"/>
                </a:solidFill>
                <a:latin typeface="Times New Roman" panose="02020603050405020304" pitchFamily="18" charset="0"/>
                <a:ea typeface="ＭＳ Ｐゴシック" panose="020B0600070205080204" pitchFamily="34" charset="-128"/>
              </a:defRPr>
            </a:lvl3pPr>
            <a:lvl4pPr marL="1600200" indent="-228600">
              <a:defRPr kumimoji="1" sz="2400">
                <a:solidFill>
                  <a:srgbClr val="000000"/>
                </a:solidFill>
                <a:latin typeface="Times New Roman" panose="02020603050405020304" pitchFamily="18" charset="0"/>
                <a:ea typeface="ＭＳ Ｐゴシック" panose="020B0600070205080204" pitchFamily="34" charset="-128"/>
              </a:defRPr>
            </a:lvl4pPr>
            <a:lvl5pPr marL="2057400" indent="-228600">
              <a:defRPr kumimoji="1" sz="24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rgbClr val="000000"/>
                </a:solidFill>
                <a:latin typeface="Times New Roman" panose="02020603050405020304" pitchFamily="18" charset="0"/>
                <a:ea typeface="ＭＳ Ｐゴシック" panose="020B0600070205080204" pitchFamily="34" charset="-128"/>
              </a:defRPr>
            </a:lvl9pPr>
          </a:lstStyle>
          <a:p>
            <a:fld id="{708C5C81-9553-5C41-9C0D-A1359E4929A9}" type="slidenum">
              <a:rPr kumimoji="0" lang="en-AU" altLang="en-US" sz="1200" smtClean="0">
                <a:solidFill>
                  <a:schemeClr val="tx1"/>
                </a:solidFill>
              </a:rPr>
              <a:pPr/>
              <a:t>3</a:t>
            </a:fld>
            <a:endParaRPr kumimoji="0" lang="en-AU" altLang="en-US" sz="1200">
              <a:solidFill>
                <a:schemeClr val="tx1"/>
              </a:solidFill>
            </a:endParaRPr>
          </a:p>
        </p:txBody>
      </p:sp>
      <p:sp>
        <p:nvSpPr>
          <p:cNvPr id="21506" name="Rectangle 2">
            <a:extLst>
              <a:ext uri="{FF2B5EF4-FFF2-40B4-BE49-F238E27FC236}">
                <a16:creationId xmlns:a16="http://schemas.microsoft.com/office/drawing/2014/main" id="{DE6AFACB-FAE3-6D44-8168-8814FF527F78}"/>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F28B4218-1F80-CC4B-96BA-556D3C1708C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AU" altLang="en-US">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3C56FCC-54AD-634E-B754-CE06EABE22DF}" type="slidenum">
              <a:rPr lang="en-AU" altLang="x-none" smtClean="0"/>
              <a:pPr>
                <a:defRPr/>
              </a:pPr>
              <a:t>8</a:t>
            </a:fld>
            <a:endParaRPr lang="en-AU" altLang="x-none"/>
          </a:p>
        </p:txBody>
      </p:sp>
    </p:spTree>
    <p:extLst>
      <p:ext uri="{BB962C8B-B14F-4D97-AF65-F5344CB8AC3E}">
        <p14:creationId xmlns:p14="http://schemas.microsoft.com/office/powerpoint/2010/main" val="3705426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2622EC24-2FAA-4CEF-B782-D1C717254B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32E8E52-B663-4617-8E1A-0A8BC4524EB5}" type="slidenum">
              <a:rPr lang="en-US" altLang="en-US" sz="1300">
                <a:latin typeface="Times New Roman" panose="02020603050405020304" pitchFamily="18" charset="0"/>
              </a:rPr>
              <a:pPr/>
              <a:t>10</a:t>
            </a:fld>
            <a:endParaRPr lang="en-US" altLang="en-US" sz="1300">
              <a:latin typeface="Times New Roman" panose="02020603050405020304" pitchFamily="18" charset="0"/>
            </a:endParaRPr>
          </a:p>
        </p:txBody>
      </p:sp>
      <p:sp>
        <p:nvSpPr>
          <p:cNvPr id="147459" name="Rectangle 2">
            <a:extLst>
              <a:ext uri="{FF2B5EF4-FFF2-40B4-BE49-F238E27FC236}">
                <a16:creationId xmlns:a16="http://schemas.microsoft.com/office/drawing/2014/main" id="{05D854B5-142B-4A0D-AE21-9851969074E0}"/>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B2606FDE-9E19-4C98-8330-1147A2D750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52834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hyperlink" Target="mailto:copyright-office@unimelb.edu.au" TargetMode="External"/><Relationship Id="rId2" Type="http://schemas.openxmlformats.org/officeDocument/2006/relationships/hyperlink" Target="https://academicintegrity.unimelb.edu.au/" TargetMode="External"/><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586247" y="5338960"/>
            <a:ext cx="216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487475" y="5394944"/>
            <a:ext cx="357915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139" name="Group 4">
            <a:extLst>
              <a:ext uri="{FF2B5EF4-FFF2-40B4-BE49-F238E27FC236}">
                <a16:creationId xmlns:a16="http://schemas.microsoft.com/office/drawing/2014/main" id="{D3C3B792-698C-4BC7-AB47-C8E71AA3445F}"/>
              </a:ext>
            </a:extLst>
          </p:cNvPr>
          <p:cNvGrpSpPr>
            <a:grpSpLocks noChangeAspect="1"/>
          </p:cNvGrpSpPr>
          <p:nvPr/>
        </p:nvGrpSpPr>
        <p:grpSpPr bwMode="auto">
          <a:xfrm>
            <a:off x="421066" y="453777"/>
            <a:ext cx="1662286" cy="1666547"/>
            <a:chOff x="2864" y="1181"/>
            <a:chExt cx="1952" cy="1957"/>
          </a:xfrm>
        </p:grpSpPr>
        <p:sp>
          <p:nvSpPr>
            <p:cNvPr id="189" name="AutoShape 3">
              <a:extLst>
                <a:ext uri="{FF2B5EF4-FFF2-40B4-BE49-F238E27FC236}">
                  <a16:creationId xmlns:a16="http://schemas.microsoft.com/office/drawing/2014/main" id="{F1144B68-F3AB-4FC0-BDB5-7E64FCFA89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0" name="Rectangle 5">
              <a:extLst>
                <a:ext uri="{FF2B5EF4-FFF2-40B4-BE49-F238E27FC236}">
                  <a16:creationId xmlns:a16="http://schemas.microsoft.com/office/drawing/2014/main" id="{DB1CA0BC-10A9-4815-AEF4-80A802AE1AE3}"/>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1" name="Freeform 6">
              <a:extLst>
                <a:ext uri="{FF2B5EF4-FFF2-40B4-BE49-F238E27FC236}">
                  <a16:creationId xmlns:a16="http://schemas.microsoft.com/office/drawing/2014/main" id="{6E1FC530-9D25-4AFE-92F1-AA5B48437B22}"/>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2" name="Freeform 7">
              <a:extLst>
                <a:ext uri="{FF2B5EF4-FFF2-40B4-BE49-F238E27FC236}">
                  <a16:creationId xmlns:a16="http://schemas.microsoft.com/office/drawing/2014/main" id="{E5C9C0C4-A825-47A4-80DA-189FD4CDE719}"/>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3" name="Freeform 8">
              <a:extLst>
                <a:ext uri="{FF2B5EF4-FFF2-40B4-BE49-F238E27FC236}">
                  <a16:creationId xmlns:a16="http://schemas.microsoft.com/office/drawing/2014/main" id="{BF404745-ED8B-4880-AA08-7FB593373BD3}"/>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4" name="Freeform 9">
              <a:extLst>
                <a:ext uri="{FF2B5EF4-FFF2-40B4-BE49-F238E27FC236}">
                  <a16:creationId xmlns:a16="http://schemas.microsoft.com/office/drawing/2014/main" id="{3012DFAC-9036-4733-B93A-67CAA6065A5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5" name="Freeform 10">
              <a:extLst>
                <a:ext uri="{FF2B5EF4-FFF2-40B4-BE49-F238E27FC236}">
                  <a16:creationId xmlns:a16="http://schemas.microsoft.com/office/drawing/2014/main" id="{62CE831A-B761-4D49-94FE-CD1FF83810F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6" name="Freeform 11">
              <a:extLst>
                <a:ext uri="{FF2B5EF4-FFF2-40B4-BE49-F238E27FC236}">
                  <a16:creationId xmlns:a16="http://schemas.microsoft.com/office/drawing/2014/main" id="{4060AB50-F13B-4CAE-901B-119BFD5541AC}"/>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7" name="Freeform 12">
              <a:extLst>
                <a:ext uri="{FF2B5EF4-FFF2-40B4-BE49-F238E27FC236}">
                  <a16:creationId xmlns:a16="http://schemas.microsoft.com/office/drawing/2014/main" id="{162D76C8-1A91-43A1-B2FA-120613EAC3F8}"/>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8" name="Freeform 13">
              <a:extLst>
                <a:ext uri="{FF2B5EF4-FFF2-40B4-BE49-F238E27FC236}">
                  <a16:creationId xmlns:a16="http://schemas.microsoft.com/office/drawing/2014/main" id="{A867129F-9514-4F98-861D-4935041756A7}"/>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9" name="Freeform 14">
              <a:extLst>
                <a:ext uri="{FF2B5EF4-FFF2-40B4-BE49-F238E27FC236}">
                  <a16:creationId xmlns:a16="http://schemas.microsoft.com/office/drawing/2014/main" id="{179BCBE1-F15B-452A-9454-5A9D92634433}"/>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0" name="Freeform 15">
              <a:extLst>
                <a:ext uri="{FF2B5EF4-FFF2-40B4-BE49-F238E27FC236}">
                  <a16:creationId xmlns:a16="http://schemas.microsoft.com/office/drawing/2014/main" id="{DE02BC67-4E10-445C-9BF2-905266BF2AF3}"/>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1" name="Freeform 16">
              <a:extLst>
                <a:ext uri="{FF2B5EF4-FFF2-40B4-BE49-F238E27FC236}">
                  <a16:creationId xmlns:a16="http://schemas.microsoft.com/office/drawing/2014/main" id="{D1CDDC45-84E7-48D0-A493-CB35939ACA7D}"/>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2" name="Freeform 17">
              <a:extLst>
                <a:ext uri="{FF2B5EF4-FFF2-40B4-BE49-F238E27FC236}">
                  <a16:creationId xmlns:a16="http://schemas.microsoft.com/office/drawing/2014/main" id="{FA8704D9-4A78-426D-B194-AB6AEAFA4616}"/>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3" name="Freeform 18">
              <a:extLst>
                <a:ext uri="{FF2B5EF4-FFF2-40B4-BE49-F238E27FC236}">
                  <a16:creationId xmlns:a16="http://schemas.microsoft.com/office/drawing/2014/main" id="{5E07D196-8F38-4460-8C15-EECBE3088D69}"/>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4" name="Freeform 19">
              <a:extLst>
                <a:ext uri="{FF2B5EF4-FFF2-40B4-BE49-F238E27FC236}">
                  <a16:creationId xmlns:a16="http://schemas.microsoft.com/office/drawing/2014/main" id="{DDD09126-BC8A-4A4C-87B0-84175BDD6E71}"/>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5" name="Freeform 20">
              <a:extLst>
                <a:ext uri="{FF2B5EF4-FFF2-40B4-BE49-F238E27FC236}">
                  <a16:creationId xmlns:a16="http://schemas.microsoft.com/office/drawing/2014/main" id="{0AC35AB2-A2B5-43E4-8A07-5FF76AB1D97A}"/>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6" name="Rectangle 21">
              <a:extLst>
                <a:ext uri="{FF2B5EF4-FFF2-40B4-BE49-F238E27FC236}">
                  <a16:creationId xmlns:a16="http://schemas.microsoft.com/office/drawing/2014/main" id="{000AEDDA-4FA6-4D65-B88F-9E0DEA65B80D}"/>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7" name="Freeform 22">
              <a:extLst>
                <a:ext uri="{FF2B5EF4-FFF2-40B4-BE49-F238E27FC236}">
                  <a16:creationId xmlns:a16="http://schemas.microsoft.com/office/drawing/2014/main" id="{DBB97ECE-A7A8-4866-A47B-56068F861AC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8" name="Freeform 23">
              <a:extLst>
                <a:ext uri="{FF2B5EF4-FFF2-40B4-BE49-F238E27FC236}">
                  <a16:creationId xmlns:a16="http://schemas.microsoft.com/office/drawing/2014/main" id="{2ACF1A60-34FB-44A0-86D7-072E098CB565}"/>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9" name="Freeform 24">
              <a:extLst>
                <a:ext uri="{FF2B5EF4-FFF2-40B4-BE49-F238E27FC236}">
                  <a16:creationId xmlns:a16="http://schemas.microsoft.com/office/drawing/2014/main" id="{D86E9C6F-1848-4525-9384-03368E8DC2F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0" name="Freeform 25">
              <a:extLst>
                <a:ext uri="{FF2B5EF4-FFF2-40B4-BE49-F238E27FC236}">
                  <a16:creationId xmlns:a16="http://schemas.microsoft.com/office/drawing/2014/main" id="{F0B2A1C4-4775-40E9-B622-F705310060CD}"/>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1" name="Freeform 26">
              <a:extLst>
                <a:ext uri="{FF2B5EF4-FFF2-40B4-BE49-F238E27FC236}">
                  <a16:creationId xmlns:a16="http://schemas.microsoft.com/office/drawing/2014/main" id="{426AD5F6-C8F1-4CB7-AC8A-23C1BA42CDB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2" name="Freeform 27">
              <a:extLst>
                <a:ext uri="{FF2B5EF4-FFF2-40B4-BE49-F238E27FC236}">
                  <a16:creationId xmlns:a16="http://schemas.microsoft.com/office/drawing/2014/main" id="{B0ECAB00-918C-4065-B7EB-7655CD9CF0D7}"/>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3" name="Freeform 28">
              <a:extLst>
                <a:ext uri="{FF2B5EF4-FFF2-40B4-BE49-F238E27FC236}">
                  <a16:creationId xmlns:a16="http://schemas.microsoft.com/office/drawing/2014/main" id="{D1D8B02A-1DB2-480F-B6EE-3A23974B895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4" name="Freeform 29">
              <a:extLst>
                <a:ext uri="{FF2B5EF4-FFF2-40B4-BE49-F238E27FC236}">
                  <a16:creationId xmlns:a16="http://schemas.microsoft.com/office/drawing/2014/main" id="{982FB33C-4F8F-439A-A771-348BF42D8649}"/>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5" name="Freeform 30">
              <a:extLst>
                <a:ext uri="{FF2B5EF4-FFF2-40B4-BE49-F238E27FC236}">
                  <a16:creationId xmlns:a16="http://schemas.microsoft.com/office/drawing/2014/main" id="{D454DB91-C669-405D-AD62-F96718703A2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6" name="Freeform 31">
              <a:extLst>
                <a:ext uri="{FF2B5EF4-FFF2-40B4-BE49-F238E27FC236}">
                  <a16:creationId xmlns:a16="http://schemas.microsoft.com/office/drawing/2014/main" id="{0285A4AF-21DD-4EB1-AA08-762FBD3A208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7" name="Freeform 32">
              <a:extLst>
                <a:ext uri="{FF2B5EF4-FFF2-40B4-BE49-F238E27FC236}">
                  <a16:creationId xmlns:a16="http://schemas.microsoft.com/office/drawing/2014/main" id="{0A30254D-7806-43F0-A801-9DE9A17AE77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8" name="Freeform 34">
              <a:extLst>
                <a:ext uri="{FF2B5EF4-FFF2-40B4-BE49-F238E27FC236}">
                  <a16:creationId xmlns:a16="http://schemas.microsoft.com/office/drawing/2014/main" id="{00710D5E-0C7C-405D-8C3E-1B138A272678}"/>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9" name="Freeform 35">
              <a:extLst>
                <a:ext uri="{FF2B5EF4-FFF2-40B4-BE49-F238E27FC236}">
                  <a16:creationId xmlns:a16="http://schemas.microsoft.com/office/drawing/2014/main" id="{45980DE5-A695-41D4-B58E-41388D6C9CC4}"/>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0" name="Freeform 36">
              <a:extLst>
                <a:ext uri="{FF2B5EF4-FFF2-40B4-BE49-F238E27FC236}">
                  <a16:creationId xmlns:a16="http://schemas.microsoft.com/office/drawing/2014/main" id="{9F5515FD-58D3-49B5-8DCA-A2C06125003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1" name="Freeform 37">
              <a:extLst>
                <a:ext uri="{FF2B5EF4-FFF2-40B4-BE49-F238E27FC236}">
                  <a16:creationId xmlns:a16="http://schemas.microsoft.com/office/drawing/2014/main" id="{E65F5310-B34D-48B6-BB72-5824A90CA7CC}"/>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2" name="Freeform 38">
              <a:extLst>
                <a:ext uri="{FF2B5EF4-FFF2-40B4-BE49-F238E27FC236}">
                  <a16:creationId xmlns:a16="http://schemas.microsoft.com/office/drawing/2014/main" id="{34B7A193-8B0F-4830-B860-04F654C0EF1C}"/>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3" name="Freeform 39">
              <a:extLst>
                <a:ext uri="{FF2B5EF4-FFF2-40B4-BE49-F238E27FC236}">
                  <a16:creationId xmlns:a16="http://schemas.microsoft.com/office/drawing/2014/main" id="{E17F19F7-E66B-4348-9126-4760CECBB285}"/>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4" name="Freeform 40">
              <a:extLst>
                <a:ext uri="{FF2B5EF4-FFF2-40B4-BE49-F238E27FC236}">
                  <a16:creationId xmlns:a16="http://schemas.microsoft.com/office/drawing/2014/main" id="{B1A5512D-9F93-43B4-8866-823F4D2000B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5" name="Freeform 41">
              <a:extLst>
                <a:ext uri="{FF2B5EF4-FFF2-40B4-BE49-F238E27FC236}">
                  <a16:creationId xmlns:a16="http://schemas.microsoft.com/office/drawing/2014/main" id="{0B1CF15D-B9CB-41DB-B8CC-E7782B62C6D0}"/>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6" name="Freeform 42">
              <a:extLst>
                <a:ext uri="{FF2B5EF4-FFF2-40B4-BE49-F238E27FC236}">
                  <a16:creationId xmlns:a16="http://schemas.microsoft.com/office/drawing/2014/main" id="{29F228CC-1FD8-4363-AE7A-88B9DE20A61E}"/>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7" name="Freeform 43">
              <a:extLst>
                <a:ext uri="{FF2B5EF4-FFF2-40B4-BE49-F238E27FC236}">
                  <a16:creationId xmlns:a16="http://schemas.microsoft.com/office/drawing/2014/main" id="{5C5ABF27-F04C-4B3A-8D23-99291DA99143}"/>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8" name="Freeform 44">
              <a:extLst>
                <a:ext uri="{FF2B5EF4-FFF2-40B4-BE49-F238E27FC236}">
                  <a16:creationId xmlns:a16="http://schemas.microsoft.com/office/drawing/2014/main" id="{73849F8F-BA7F-4A94-BC3D-74DDA3CA0236}"/>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9" name="Freeform 45">
              <a:extLst>
                <a:ext uri="{FF2B5EF4-FFF2-40B4-BE49-F238E27FC236}">
                  <a16:creationId xmlns:a16="http://schemas.microsoft.com/office/drawing/2014/main" id="{D57F78E2-9509-4870-B404-467A5C44C2A9}"/>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0" name="Freeform 46">
              <a:extLst>
                <a:ext uri="{FF2B5EF4-FFF2-40B4-BE49-F238E27FC236}">
                  <a16:creationId xmlns:a16="http://schemas.microsoft.com/office/drawing/2014/main" id="{2A6B04D5-A08E-4CE2-AD1F-DBA8858BEB0D}"/>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1" name="Freeform 47">
              <a:extLst>
                <a:ext uri="{FF2B5EF4-FFF2-40B4-BE49-F238E27FC236}">
                  <a16:creationId xmlns:a16="http://schemas.microsoft.com/office/drawing/2014/main" id="{0CA78EF8-ED6E-45F1-A49B-6DD19E31D487}"/>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2" name="Freeform 48">
              <a:extLst>
                <a:ext uri="{FF2B5EF4-FFF2-40B4-BE49-F238E27FC236}">
                  <a16:creationId xmlns:a16="http://schemas.microsoft.com/office/drawing/2014/main" id="{A57AD615-01C2-47B5-A0EB-A98FAB2420F2}"/>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3" name="Freeform 49">
              <a:extLst>
                <a:ext uri="{FF2B5EF4-FFF2-40B4-BE49-F238E27FC236}">
                  <a16:creationId xmlns:a16="http://schemas.microsoft.com/office/drawing/2014/main" id="{55F52E64-BCB6-450A-A3B9-C5856F86FD4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4" name="Freeform 50">
              <a:extLst>
                <a:ext uri="{FF2B5EF4-FFF2-40B4-BE49-F238E27FC236}">
                  <a16:creationId xmlns:a16="http://schemas.microsoft.com/office/drawing/2014/main" id="{FE8DED9C-BC2F-4E90-AF3B-4FF92BFBEA41}"/>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5" name="Freeform 51">
              <a:extLst>
                <a:ext uri="{FF2B5EF4-FFF2-40B4-BE49-F238E27FC236}">
                  <a16:creationId xmlns:a16="http://schemas.microsoft.com/office/drawing/2014/main" id="{DFAC6AEA-F0C8-49D8-8D23-8F1ABED54046}"/>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6" name="Freeform 52">
              <a:extLst>
                <a:ext uri="{FF2B5EF4-FFF2-40B4-BE49-F238E27FC236}">
                  <a16:creationId xmlns:a16="http://schemas.microsoft.com/office/drawing/2014/main" id="{94784C7C-B8A9-41FB-B6DD-07C0D21FE92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7" name="Freeform 53">
              <a:extLst>
                <a:ext uri="{FF2B5EF4-FFF2-40B4-BE49-F238E27FC236}">
                  <a16:creationId xmlns:a16="http://schemas.microsoft.com/office/drawing/2014/main" id="{DD3A09B1-9740-4B7F-ADCB-6967BBD872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8" name="Freeform 54">
              <a:extLst>
                <a:ext uri="{FF2B5EF4-FFF2-40B4-BE49-F238E27FC236}">
                  <a16:creationId xmlns:a16="http://schemas.microsoft.com/office/drawing/2014/main" id="{5D76697D-E67D-4DBE-9B4E-C9C6303D13DE}"/>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9" name="Freeform 55">
              <a:extLst>
                <a:ext uri="{FF2B5EF4-FFF2-40B4-BE49-F238E27FC236}">
                  <a16:creationId xmlns:a16="http://schemas.microsoft.com/office/drawing/2014/main" id="{3D6D6FE0-1DC5-4D12-9C4D-F201F793ACD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0" name="Freeform 56">
              <a:extLst>
                <a:ext uri="{FF2B5EF4-FFF2-40B4-BE49-F238E27FC236}">
                  <a16:creationId xmlns:a16="http://schemas.microsoft.com/office/drawing/2014/main" id="{F97BE177-7241-4BB5-95E3-C738C0DEA200}"/>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1" name="Freeform 57">
              <a:extLst>
                <a:ext uri="{FF2B5EF4-FFF2-40B4-BE49-F238E27FC236}">
                  <a16:creationId xmlns:a16="http://schemas.microsoft.com/office/drawing/2014/main" id="{B312547D-8055-4202-B3C2-8163B48F6E2B}"/>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2" name="Freeform 58">
              <a:extLst>
                <a:ext uri="{FF2B5EF4-FFF2-40B4-BE49-F238E27FC236}">
                  <a16:creationId xmlns:a16="http://schemas.microsoft.com/office/drawing/2014/main" id="{C48F8059-7D4B-4B04-8A12-C162D91D5DFD}"/>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3" name="Freeform 59">
              <a:extLst>
                <a:ext uri="{FF2B5EF4-FFF2-40B4-BE49-F238E27FC236}">
                  <a16:creationId xmlns:a16="http://schemas.microsoft.com/office/drawing/2014/main" id="{E26410F2-EB45-4288-9F0D-893860511F95}"/>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4" name="Freeform 60">
              <a:extLst>
                <a:ext uri="{FF2B5EF4-FFF2-40B4-BE49-F238E27FC236}">
                  <a16:creationId xmlns:a16="http://schemas.microsoft.com/office/drawing/2014/main" id="{6C0E53F1-9B8F-4865-85ED-193C56960D7E}"/>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5" name="Freeform 61">
              <a:extLst>
                <a:ext uri="{FF2B5EF4-FFF2-40B4-BE49-F238E27FC236}">
                  <a16:creationId xmlns:a16="http://schemas.microsoft.com/office/drawing/2014/main" id="{59D3D0CD-1B8D-4C2B-8D0A-D68187B7D41E}"/>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6" name="Freeform 62">
              <a:extLst>
                <a:ext uri="{FF2B5EF4-FFF2-40B4-BE49-F238E27FC236}">
                  <a16:creationId xmlns:a16="http://schemas.microsoft.com/office/drawing/2014/main" id="{0A819554-1D18-455B-B0DB-80E67DC04F63}"/>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252" name="Picture Placeholder 251">
            <a:extLst>
              <a:ext uri="{FF2B5EF4-FFF2-40B4-BE49-F238E27FC236}">
                <a16:creationId xmlns:a16="http://schemas.microsoft.com/office/drawing/2014/main" id="{9543297A-9A00-45E2-9D6B-76630245E460}"/>
              </a:ext>
            </a:extLst>
          </p:cNvPr>
          <p:cNvSpPr>
            <a:spLocks noGrp="1"/>
          </p:cNvSpPr>
          <p:nvPr>
            <p:ph type="pic" sz="quarter" idx="18" hasCustomPrompt="1"/>
          </p:nvPr>
        </p:nvSpPr>
        <p:spPr>
          <a:xfrm>
            <a:off x="4122030" y="1032580"/>
            <a:ext cx="5030970" cy="5829165"/>
          </a:xfrm>
          <a:custGeom>
            <a:avLst/>
            <a:gdLst>
              <a:gd name="connsiteX0" fmla="*/ 5030970 w 5030970"/>
              <a:gd name="connsiteY0" fmla="*/ 0 h 5829165"/>
              <a:gd name="connsiteX1" fmla="*/ 5030970 w 5030970"/>
              <a:gd name="connsiteY1" fmla="*/ 3728125 h 5829165"/>
              <a:gd name="connsiteX2" fmla="*/ 5030970 w 5030970"/>
              <a:gd name="connsiteY2" fmla="*/ 4950795 h 5829165"/>
              <a:gd name="connsiteX3" fmla="*/ 5030970 w 5030970"/>
              <a:gd name="connsiteY3" fmla="*/ 5825420 h 5829165"/>
              <a:gd name="connsiteX4" fmla="*/ 1203343 w 5030970"/>
              <a:gd name="connsiteY4" fmla="*/ 5825420 h 5829165"/>
              <a:gd name="connsiteX5" fmla="*/ 1189166 w 5030970"/>
              <a:gd name="connsiteY5" fmla="*/ 5829165 h 5829165"/>
              <a:gd name="connsiteX6" fmla="*/ 957128 w 5030970"/>
              <a:gd name="connsiteY6" fmla="*/ 4950795 h 5829165"/>
              <a:gd name="connsiteX7" fmla="*/ 952075 w 5030970"/>
              <a:gd name="connsiteY7" fmla="*/ 4950795 h 5829165"/>
              <a:gd name="connsiteX8" fmla="*/ 0 w 5030970"/>
              <a:gd name="connsiteY8" fmla="*/ 1349609 h 582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0970" h="5829165">
                <a:moveTo>
                  <a:pt x="5030970" y="0"/>
                </a:moveTo>
                <a:lnTo>
                  <a:pt x="5030970" y="3728125"/>
                </a:lnTo>
                <a:lnTo>
                  <a:pt x="5030970" y="4950795"/>
                </a:lnTo>
                <a:lnTo>
                  <a:pt x="5030970" y="5825420"/>
                </a:lnTo>
                <a:lnTo>
                  <a:pt x="1203343" y="5825420"/>
                </a:lnTo>
                <a:lnTo>
                  <a:pt x="1189166" y="5829165"/>
                </a:lnTo>
                <a:lnTo>
                  <a:pt x="957128" y="4950795"/>
                </a:lnTo>
                <a:lnTo>
                  <a:pt x="952075" y="4950795"/>
                </a:lnTo>
                <a:lnTo>
                  <a:pt x="0" y="1349609"/>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Tree>
    <p:extLst>
      <p:ext uri="{BB962C8B-B14F-4D97-AF65-F5344CB8AC3E}">
        <p14:creationId xmlns:p14="http://schemas.microsoft.com/office/powerpoint/2010/main" val="227468565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4903986" cy="6857998"/>
          </a:xfrm>
          <a:solidFill>
            <a:schemeClr val="bg1">
              <a:lumMod val="85000"/>
            </a:schemeClr>
          </a:solidFill>
        </p:spPr>
        <p:txBody>
          <a:bodyPr lIns="360000" tIns="360000" rIns="720000" bIns="360000">
            <a:normAutofit/>
          </a:bodyPr>
          <a:lstStyle>
            <a:lvl1pPr algn="r">
              <a:defRPr lang="en-AU" noProof="0"/>
            </a:lvl1pPr>
          </a:lstStyle>
          <a:p>
            <a:r>
              <a:rPr lang="en-US"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p:nvSpPr>
        <p:spPr bwMode="auto">
          <a:xfrm>
            <a:off x="3611168" y="0"/>
            <a:ext cx="554235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p:nvSpPr>
        <p:spPr bwMode="auto">
          <a:xfrm>
            <a:off x="3197229" y="1167586"/>
            <a:ext cx="3412331"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800"/>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375048" y="5394944"/>
            <a:ext cx="2086868"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455441" y="5338960"/>
            <a:ext cx="216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
        <p:nvSpPr>
          <p:cNvPr id="12" name="Text Placeholder 135">
            <a:extLst>
              <a:ext uri="{FF2B5EF4-FFF2-40B4-BE49-F238E27FC236}">
                <a16:creationId xmlns:a16="http://schemas.microsoft.com/office/drawing/2014/main" id="{B7B6EA53-04A3-48B6-AB9E-AE88845B6A18}"/>
              </a:ext>
            </a:extLst>
          </p:cNvPr>
          <p:cNvSpPr>
            <a:spLocks noGrp="1"/>
          </p:cNvSpPr>
          <p:nvPr>
            <p:ph type="body" sz="quarter" idx="14" hasCustomPrompt="1"/>
          </p:nvPr>
        </p:nvSpPr>
        <p:spPr>
          <a:xfrm>
            <a:off x="607255" y="616633"/>
            <a:ext cx="1260000" cy="126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26" name="Subtitle 25">
            <a:extLst>
              <a:ext uri="{FF2B5EF4-FFF2-40B4-BE49-F238E27FC236}">
                <a16:creationId xmlns:a16="http://schemas.microsoft.com/office/drawing/2014/main" id="{6EEB2435-9CCC-4FE5-8E11-8FE65430F000}"/>
              </a:ext>
            </a:extLst>
          </p:cNvPr>
          <p:cNvSpPr>
            <a:spLocks noGrp="1"/>
          </p:cNvSpPr>
          <p:nvPr>
            <p:ph type="subTitle" idx="1" hasCustomPrompt="1"/>
          </p:nvPr>
        </p:nvSpPr>
        <p:spPr>
          <a:xfrm>
            <a:off x="3069170" y="0"/>
            <a:ext cx="6084357" cy="6879660"/>
          </a:xfrm>
          <a:custGeom>
            <a:avLst/>
            <a:gdLst>
              <a:gd name="connsiteX0" fmla="*/ 1684339 w 6084357"/>
              <a:gd name="connsiteY0" fmla="*/ 0 h 6879660"/>
              <a:gd name="connsiteX1" fmla="*/ 6084357 w 6084357"/>
              <a:gd name="connsiteY1" fmla="*/ 0 h 6879660"/>
              <a:gd name="connsiteX2" fmla="*/ 6084357 w 6084357"/>
              <a:gd name="connsiteY2" fmla="*/ 6879660 h 6879660"/>
              <a:gd name="connsiteX3" fmla="*/ 1684339 w 6084357"/>
              <a:gd name="connsiteY3" fmla="*/ 6879660 h 6879660"/>
              <a:gd name="connsiteX4" fmla="*/ 0 w 6084357"/>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4357" h="6879660">
                <a:moveTo>
                  <a:pt x="1684339" y="0"/>
                </a:moveTo>
                <a:lnTo>
                  <a:pt x="6084357" y="0"/>
                </a:lnTo>
                <a:lnTo>
                  <a:pt x="6084357" y="6879660"/>
                </a:lnTo>
                <a:lnTo>
                  <a:pt x="1684339" y="6879660"/>
                </a:lnTo>
                <a:lnTo>
                  <a:pt x="0" y="643723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Tree>
    <p:extLst>
      <p:ext uri="{BB962C8B-B14F-4D97-AF65-F5344CB8AC3E}">
        <p14:creationId xmlns:p14="http://schemas.microsoft.com/office/powerpoint/2010/main" val="1443631154"/>
      </p:ext>
    </p:extLst>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over_style3">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258365" y="342706"/>
            <a:ext cx="5540400" cy="6156000"/>
          </a:xfrm>
          <a:solidFill>
            <a:schemeClr val="bg2"/>
          </a:solidFill>
        </p:spPr>
        <p:txBody>
          <a:bodyPr lIns="180000" tIns="180000" rIns="180000" bIns="180000"/>
          <a:lstStyle>
            <a:lvl1pPr>
              <a:lnSpc>
                <a:spcPts val="3900"/>
              </a:lnSpc>
              <a:spcAft>
                <a:spcPts val="900"/>
              </a:spcAft>
              <a:defRPr sz="3600">
                <a:solidFill>
                  <a:schemeClr val="bg1"/>
                </a:solidFill>
              </a:defRPr>
            </a:lvl1pPr>
            <a:lvl2pPr marL="0" indent="0">
              <a:lnSpc>
                <a:spcPts val="3000"/>
              </a:lnSpc>
              <a:spcAft>
                <a:spcPts val="900"/>
              </a:spcAft>
              <a:buNone/>
              <a:defRPr sz="2700">
                <a:solidFill>
                  <a:schemeClr val="bg1"/>
                </a:solidFill>
              </a:defRPr>
            </a:lvl2pPr>
            <a:lvl3pPr marL="0" indent="0">
              <a:lnSpc>
                <a:spcPts val="1500"/>
              </a:lnSpc>
              <a:spcAft>
                <a:spcPts val="900"/>
              </a:spcAft>
              <a:buNone/>
              <a:defRPr sz="1350">
                <a:solidFill>
                  <a:schemeClr val="bg1"/>
                </a:solidFill>
              </a:defRPr>
            </a:lvl3pPr>
            <a:lvl4pPr marL="0" indent="0">
              <a:lnSpc>
                <a:spcPts val="1500"/>
              </a:lnSpc>
              <a:spcAft>
                <a:spcPts val="900"/>
              </a:spcAft>
              <a:buNone/>
              <a:defRPr sz="1350">
                <a:solidFill>
                  <a:schemeClr val="bg1"/>
                </a:solidFill>
              </a:defRPr>
            </a:lvl4pPr>
            <a:lvl5pPr marL="0" indent="0">
              <a:lnSpc>
                <a:spcPts val="1500"/>
              </a:lnSpc>
              <a:spcAft>
                <a:spcPts val="900"/>
              </a:spcAft>
              <a:buNone/>
              <a:defRPr sz="1350">
                <a:solidFill>
                  <a:schemeClr val="bg1"/>
                </a:solidFill>
              </a:defRPr>
            </a:lvl5pPr>
            <a:lvl6pPr marL="0" indent="0">
              <a:lnSpc>
                <a:spcPts val="1500"/>
              </a:lnSpc>
              <a:spcAft>
                <a:spcPts val="900"/>
              </a:spcAft>
              <a:buNone/>
              <a:defRPr sz="1350">
                <a:solidFill>
                  <a:schemeClr val="bg1"/>
                </a:solidFill>
              </a:defRPr>
            </a:lvl6pPr>
            <a:lvl7pPr marL="0" indent="0">
              <a:lnSpc>
                <a:spcPts val="1500"/>
              </a:lnSpc>
              <a:spcAft>
                <a:spcPts val="900"/>
              </a:spcAft>
              <a:buNone/>
              <a:defRPr sz="1350">
                <a:solidFill>
                  <a:schemeClr val="bg1"/>
                </a:solidFill>
              </a:defRPr>
            </a:lvl7pPr>
            <a:lvl8pPr marL="0" indent="0">
              <a:lnSpc>
                <a:spcPts val="1500"/>
              </a:lnSpc>
              <a:spcAft>
                <a:spcPts val="900"/>
              </a:spcAft>
              <a:buNone/>
              <a:defRPr sz="1350">
                <a:solidFill>
                  <a:schemeClr val="bg1"/>
                </a:solidFill>
              </a:defRPr>
            </a:lvl8pPr>
            <a:lvl9pPr marL="0" indent="0">
              <a:lnSpc>
                <a:spcPts val="1500"/>
              </a:lnSpc>
              <a:spcAft>
                <a:spcPts val="900"/>
              </a:spcAft>
              <a:buNone/>
              <a:defRPr sz="13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5798765" y="342705"/>
            <a:ext cx="1541999" cy="2052000"/>
          </a:xfrm>
          <a:solidFill>
            <a:schemeClr val="accent2"/>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7339807" y="342705"/>
            <a:ext cx="1545827"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5798766" y="2393950"/>
            <a:ext cx="3086869"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406003"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1939348"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3472693"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406002" y="5993730"/>
            <a:ext cx="4383086" cy="405600"/>
          </a:xfrm>
        </p:spPr>
        <p:txBody>
          <a:bodyPr/>
          <a:lstStyle>
            <a:lvl1pPr marL="0">
              <a:lnSpc>
                <a:spcPts val="1200"/>
              </a:lnSpc>
              <a:spcAft>
                <a:spcPts val="0"/>
              </a:spcAft>
              <a:buFontTx/>
              <a:buNone/>
              <a:defRPr sz="1050">
                <a:solidFill>
                  <a:schemeClr val="bg1"/>
                </a:solidFill>
              </a:defRPr>
            </a:lvl1pPr>
            <a:lvl2pPr marL="0">
              <a:lnSpc>
                <a:spcPts val="1200"/>
              </a:lnSpc>
              <a:spcAft>
                <a:spcPts val="0"/>
              </a:spcAft>
              <a:buFontTx/>
              <a:buNone/>
              <a:defRPr sz="1050">
                <a:solidFill>
                  <a:schemeClr val="bg1"/>
                </a:solidFill>
              </a:defRPr>
            </a:lvl2pPr>
            <a:lvl3pPr marL="0" indent="0">
              <a:lnSpc>
                <a:spcPts val="1200"/>
              </a:lnSpc>
              <a:spcAft>
                <a:spcPts val="0"/>
              </a:spcAft>
              <a:buFontTx/>
              <a:buNone/>
              <a:defRPr sz="1050">
                <a:solidFill>
                  <a:schemeClr val="bg1"/>
                </a:solidFill>
              </a:defRPr>
            </a:lvl3pPr>
            <a:lvl4pPr marL="0" indent="0">
              <a:lnSpc>
                <a:spcPts val="1200"/>
              </a:lnSpc>
              <a:spcAft>
                <a:spcPts val="0"/>
              </a:spcAft>
              <a:buFontTx/>
              <a:buNone/>
              <a:defRPr sz="1050">
                <a:solidFill>
                  <a:schemeClr val="bg1"/>
                </a:solidFill>
              </a:defRPr>
            </a:lvl4pPr>
            <a:lvl5pPr marL="0" indent="0">
              <a:lnSpc>
                <a:spcPts val="1200"/>
              </a:lnSpc>
              <a:spcAft>
                <a:spcPts val="0"/>
              </a:spcAft>
              <a:buFontTx/>
              <a:buNone/>
              <a:defRPr sz="1050">
                <a:solidFill>
                  <a:schemeClr val="bg1"/>
                </a:solidFill>
              </a:defRPr>
            </a:lvl5pPr>
            <a:lvl6pPr marL="0" indent="0">
              <a:lnSpc>
                <a:spcPts val="1200"/>
              </a:lnSpc>
              <a:spcAft>
                <a:spcPts val="0"/>
              </a:spcAft>
              <a:buFontTx/>
              <a:buNone/>
              <a:defRPr sz="1050">
                <a:solidFill>
                  <a:schemeClr val="bg1"/>
                </a:solidFill>
              </a:defRPr>
            </a:lvl6pPr>
            <a:lvl7pPr marL="0" indent="0">
              <a:lnSpc>
                <a:spcPts val="1200"/>
              </a:lnSpc>
              <a:spcAft>
                <a:spcPts val="0"/>
              </a:spcAft>
              <a:buFontTx/>
              <a:buNone/>
              <a:defRPr sz="1050">
                <a:solidFill>
                  <a:schemeClr val="bg1"/>
                </a:solidFill>
              </a:defRPr>
            </a:lvl7pPr>
            <a:lvl8pPr marL="0" indent="0">
              <a:lnSpc>
                <a:spcPts val="1200"/>
              </a:lnSpc>
              <a:spcAft>
                <a:spcPts val="0"/>
              </a:spcAft>
              <a:buFontTx/>
              <a:buNone/>
              <a:defRPr sz="1050">
                <a:solidFill>
                  <a:schemeClr val="bg1"/>
                </a:solidFill>
              </a:defRPr>
            </a:lvl8pPr>
            <a:lvl9pPr marL="0" indent="0">
              <a:lnSpc>
                <a:spcPts val="1200"/>
              </a:lnSpc>
              <a:spcAft>
                <a:spcPts val="0"/>
              </a:spcAft>
              <a:buFontTx/>
              <a:buNone/>
              <a:defRPr sz="10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621401002"/>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3">
    <p:spTree>
      <p:nvGrpSpPr>
        <p:cNvPr id="1" name=""/>
        <p:cNvGrpSpPr/>
        <p:nvPr/>
      </p:nvGrpSpPr>
      <p:grpSpPr>
        <a:xfrm>
          <a:off x="0" y="0"/>
          <a:ext cx="0" cy="0"/>
          <a:chOff x="0" y="0"/>
          <a:chExt cx="0" cy="0"/>
        </a:xfrm>
      </p:grpSpPr>
      <p:pic>
        <p:nvPicPr>
          <p:cNvPr id="13" name="Picture 12" descr="A group of people sitting in a room&#10;&#10;Description automatically generated">
            <a:extLst>
              <a:ext uri="{FF2B5EF4-FFF2-40B4-BE49-F238E27FC236}">
                <a16:creationId xmlns:a16="http://schemas.microsoft.com/office/drawing/2014/main" id="{28BDE54C-00E9-5879-B7AA-CBAEB4B200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199" y="342000"/>
            <a:ext cx="6252863"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13506043"/>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3">
    <p:spTree>
      <p:nvGrpSpPr>
        <p:cNvPr id="1" name=""/>
        <p:cNvGrpSpPr/>
        <p:nvPr/>
      </p:nvGrpSpPr>
      <p:grpSpPr>
        <a:xfrm>
          <a:off x="0" y="0"/>
          <a:ext cx="0" cy="0"/>
          <a:chOff x="0" y="0"/>
          <a:chExt cx="0" cy="0"/>
        </a:xfrm>
      </p:grpSpPr>
      <p:pic>
        <p:nvPicPr>
          <p:cNvPr id="9" name="Picture 8" descr="A building with a curved roof&#10;&#10;Description automatically generated">
            <a:extLst>
              <a:ext uri="{FF2B5EF4-FFF2-40B4-BE49-F238E27FC236}">
                <a16:creationId xmlns:a16="http://schemas.microsoft.com/office/drawing/2014/main" id="{7C32C17A-0B3D-3605-0770-718372FF11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00" y="342000"/>
            <a:ext cx="600939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338738543"/>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3">
    <p:spTree>
      <p:nvGrpSpPr>
        <p:cNvPr id="1" name=""/>
        <p:cNvGrpSpPr/>
        <p:nvPr/>
      </p:nvGrpSpPr>
      <p:grpSpPr>
        <a:xfrm>
          <a:off x="0" y="0"/>
          <a:ext cx="0" cy="0"/>
          <a:chOff x="0" y="0"/>
          <a:chExt cx="0" cy="0"/>
        </a:xfrm>
      </p:grpSpPr>
      <p:pic>
        <p:nvPicPr>
          <p:cNvPr id="9" name="Picture 8" descr="A person using a device to connect wires&#10;&#10;Description automatically generated">
            <a:extLst>
              <a:ext uri="{FF2B5EF4-FFF2-40B4-BE49-F238E27FC236}">
                <a16:creationId xmlns:a16="http://schemas.microsoft.com/office/drawing/2014/main" id="{C1287946-82AF-7FA8-19A7-7FCE04906E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00" y="342000"/>
            <a:ext cx="688188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59978720"/>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258663" y="342705"/>
            <a:ext cx="8633900" cy="61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426600" y="500400"/>
            <a:ext cx="3572100" cy="5810400"/>
          </a:xfrm>
        </p:spPr>
        <p:txBody>
          <a:bodyPr/>
          <a:lstStyle>
            <a:lvl1pPr>
              <a:lnSpc>
                <a:spcPts val="3900"/>
              </a:lnSpc>
              <a:defRPr sz="3600">
                <a:solidFill>
                  <a:schemeClr val="bg1"/>
                </a:solidFill>
              </a:defRPr>
            </a:lvl1pPr>
          </a:lstStyle>
          <a:p>
            <a:r>
              <a:rPr lang="en-US"/>
              <a:t>Click to edit Master title style</a:t>
            </a:r>
            <a:endParaRPr lang="en-AU"/>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Tree>
    <p:extLst>
      <p:ext uri="{BB962C8B-B14F-4D97-AF65-F5344CB8AC3E}">
        <p14:creationId xmlns:p14="http://schemas.microsoft.com/office/powerpoint/2010/main" val="3394184430"/>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over_style4">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258365" y="342706"/>
            <a:ext cx="5540400" cy="6156000"/>
          </a:xfrm>
          <a:solidFill>
            <a:schemeClr val="bg2"/>
          </a:solidFill>
        </p:spPr>
        <p:txBody>
          <a:bodyPr lIns="180000" tIns="180000" rIns="180000" bIns="180000"/>
          <a:lstStyle>
            <a:lvl1pPr>
              <a:lnSpc>
                <a:spcPts val="3900"/>
              </a:lnSpc>
              <a:spcAft>
                <a:spcPts val="900"/>
              </a:spcAft>
              <a:defRPr sz="3600">
                <a:solidFill>
                  <a:schemeClr val="bg1"/>
                </a:solidFill>
              </a:defRPr>
            </a:lvl1pPr>
            <a:lvl2pPr marL="0" indent="0">
              <a:lnSpc>
                <a:spcPts val="3000"/>
              </a:lnSpc>
              <a:spcAft>
                <a:spcPts val="900"/>
              </a:spcAft>
              <a:buNone/>
              <a:defRPr sz="2700">
                <a:solidFill>
                  <a:schemeClr val="bg1"/>
                </a:solidFill>
              </a:defRPr>
            </a:lvl2pPr>
            <a:lvl3pPr marL="0" indent="0">
              <a:lnSpc>
                <a:spcPts val="1500"/>
              </a:lnSpc>
              <a:spcAft>
                <a:spcPts val="900"/>
              </a:spcAft>
              <a:buNone/>
              <a:defRPr sz="1350">
                <a:solidFill>
                  <a:schemeClr val="bg1"/>
                </a:solidFill>
              </a:defRPr>
            </a:lvl3pPr>
            <a:lvl4pPr marL="0" indent="0">
              <a:lnSpc>
                <a:spcPts val="1500"/>
              </a:lnSpc>
              <a:spcAft>
                <a:spcPts val="900"/>
              </a:spcAft>
              <a:buNone/>
              <a:defRPr sz="1350">
                <a:solidFill>
                  <a:schemeClr val="bg1"/>
                </a:solidFill>
              </a:defRPr>
            </a:lvl4pPr>
            <a:lvl5pPr marL="0" indent="0">
              <a:lnSpc>
                <a:spcPts val="1500"/>
              </a:lnSpc>
              <a:spcAft>
                <a:spcPts val="900"/>
              </a:spcAft>
              <a:buNone/>
              <a:defRPr sz="1350">
                <a:solidFill>
                  <a:schemeClr val="bg1"/>
                </a:solidFill>
              </a:defRPr>
            </a:lvl5pPr>
            <a:lvl6pPr marL="0" indent="0">
              <a:lnSpc>
                <a:spcPts val="1500"/>
              </a:lnSpc>
              <a:spcAft>
                <a:spcPts val="900"/>
              </a:spcAft>
              <a:buNone/>
              <a:defRPr sz="1350">
                <a:solidFill>
                  <a:schemeClr val="bg1"/>
                </a:solidFill>
              </a:defRPr>
            </a:lvl6pPr>
            <a:lvl7pPr marL="0" indent="0">
              <a:lnSpc>
                <a:spcPts val="1500"/>
              </a:lnSpc>
              <a:spcAft>
                <a:spcPts val="900"/>
              </a:spcAft>
              <a:buNone/>
              <a:defRPr sz="1350">
                <a:solidFill>
                  <a:schemeClr val="bg1"/>
                </a:solidFill>
              </a:defRPr>
            </a:lvl7pPr>
            <a:lvl8pPr marL="0" indent="0">
              <a:lnSpc>
                <a:spcPts val="1500"/>
              </a:lnSpc>
              <a:spcAft>
                <a:spcPts val="900"/>
              </a:spcAft>
              <a:buNone/>
              <a:defRPr sz="1350">
                <a:solidFill>
                  <a:schemeClr val="bg1"/>
                </a:solidFill>
              </a:defRPr>
            </a:lvl8pPr>
            <a:lvl9pPr marL="0" indent="0">
              <a:lnSpc>
                <a:spcPts val="1500"/>
              </a:lnSpc>
              <a:spcAft>
                <a:spcPts val="900"/>
              </a:spcAft>
              <a:buNone/>
              <a:defRPr sz="13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5798765" y="342705"/>
            <a:ext cx="1541999" cy="2052000"/>
          </a:xfrm>
          <a:solidFill>
            <a:srgbClr val="ABC1A7"/>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7339807" y="342705"/>
            <a:ext cx="1545827"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5798766" y="2393950"/>
            <a:ext cx="3086869"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406003"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1939348"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3472693"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406002" y="5993730"/>
            <a:ext cx="4383086" cy="405600"/>
          </a:xfrm>
        </p:spPr>
        <p:txBody>
          <a:bodyPr/>
          <a:lstStyle>
            <a:lvl1pPr marL="0">
              <a:lnSpc>
                <a:spcPts val="1200"/>
              </a:lnSpc>
              <a:spcAft>
                <a:spcPts val="0"/>
              </a:spcAft>
              <a:buFontTx/>
              <a:buNone/>
              <a:defRPr sz="1050">
                <a:solidFill>
                  <a:schemeClr val="bg1"/>
                </a:solidFill>
              </a:defRPr>
            </a:lvl1pPr>
            <a:lvl2pPr marL="0">
              <a:lnSpc>
                <a:spcPts val="1200"/>
              </a:lnSpc>
              <a:spcAft>
                <a:spcPts val="0"/>
              </a:spcAft>
              <a:buFontTx/>
              <a:buNone/>
              <a:defRPr sz="1050">
                <a:solidFill>
                  <a:schemeClr val="bg1"/>
                </a:solidFill>
              </a:defRPr>
            </a:lvl2pPr>
            <a:lvl3pPr marL="0" indent="0">
              <a:lnSpc>
                <a:spcPts val="1200"/>
              </a:lnSpc>
              <a:spcAft>
                <a:spcPts val="0"/>
              </a:spcAft>
              <a:buFontTx/>
              <a:buNone/>
              <a:defRPr sz="1050">
                <a:solidFill>
                  <a:schemeClr val="bg1"/>
                </a:solidFill>
              </a:defRPr>
            </a:lvl3pPr>
            <a:lvl4pPr marL="0" indent="0">
              <a:lnSpc>
                <a:spcPts val="1200"/>
              </a:lnSpc>
              <a:spcAft>
                <a:spcPts val="0"/>
              </a:spcAft>
              <a:buFontTx/>
              <a:buNone/>
              <a:defRPr sz="1050">
                <a:solidFill>
                  <a:schemeClr val="bg1"/>
                </a:solidFill>
              </a:defRPr>
            </a:lvl4pPr>
            <a:lvl5pPr marL="0" indent="0">
              <a:lnSpc>
                <a:spcPts val="1200"/>
              </a:lnSpc>
              <a:spcAft>
                <a:spcPts val="0"/>
              </a:spcAft>
              <a:buFontTx/>
              <a:buNone/>
              <a:defRPr sz="1050">
                <a:solidFill>
                  <a:schemeClr val="bg1"/>
                </a:solidFill>
              </a:defRPr>
            </a:lvl5pPr>
            <a:lvl6pPr marL="0" indent="0">
              <a:lnSpc>
                <a:spcPts val="1200"/>
              </a:lnSpc>
              <a:spcAft>
                <a:spcPts val="0"/>
              </a:spcAft>
              <a:buFontTx/>
              <a:buNone/>
              <a:defRPr sz="1050">
                <a:solidFill>
                  <a:schemeClr val="bg1"/>
                </a:solidFill>
              </a:defRPr>
            </a:lvl6pPr>
            <a:lvl7pPr marL="0" indent="0">
              <a:lnSpc>
                <a:spcPts val="1200"/>
              </a:lnSpc>
              <a:spcAft>
                <a:spcPts val="0"/>
              </a:spcAft>
              <a:buFontTx/>
              <a:buNone/>
              <a:defRPr sz="1050">
                <a:solidFill>
                  <a:schemeClr val="bg1"/>
                </a:solidFill>
              </a:defRPr>
            </a:lvl7pPr>
            <a:lvl8pPr marL="0" indent="0">
              <a:lnSpc>
                <a:spcPts val="1200"/>
              </a:lnSpc>
              <a:spcAft>
                <a:spcPts val="0"/>
              </a:spcAft>
              <a:buFontTx/>
              <a:buNone/>
              <a:defRPr sz="1050">
                <a:solidFill>
                  <a:schemeClr val="bg1"/>
                </a:solidFill>
              </a:defRPr>
            </a:lvl8pPr>
            <a:lvl9pPr marL="0" indent="0">
              <a:lnSpc>
                <a:spcPts val="1200"/>
              </a:lnSpc>
              <a:spcAft>
                <a:spcPts val="0"/>
              </a:spcAft>
              <a:buFontTx/>
              <a:buNone/>
              <a:defRPr sz="10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78495900"/>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4">
    <p:spTree>
      <p:nvGrpSpPr>
        <p:cNvPr id="1" name=""/>
        <p:cNvGrpSpPr/>
        <p:nvPr/>
      </p:nvGrpSpPr>
      <p:grpSpPr>
        <a:xfrm>
          <a:off x="0" y="0"/>
          <a:ext cx="0" cy="0"/>
          <a:chOff x="0" y="0"/>
          <a:chExt cx="0" cy="0"/>
        </a:xfrm>
      </p:grpSpPr>
      <p:pic>
        <p:nvPicPr>
          <p:cNvPr id="4" name="Picture 3" descr="A group of people walking in a park&#10;&#10;Description automatically generated">
            <a:extLst>
              <a:ext uri="{FF2B5EF4-FFF2-40B4-BE49-F238E27FC236}">
                <a16:creationId xmlns:a16="http://schemas.microsoft.com/office/drawing/2014/main" id="{09DD1383-E7A4-AA64-8DE9-6E004E157B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199" y="341999"/>
            <a:ext cx="6808499"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2"/>
                </a:solidFill>
              </a:defRPr>
            </a:lvl1pPr>
            <a:lvl2pPr marL="0" indent="0">
              <a:lnSpc>
                <a:spcPts val="1350"/>
              </a:lnSpc>
              <a:spcAft>
                <a:spcPts val="450"/>
              </a:spcAft>
              <a:buNone/>
              <a:defRPr sz="1200">
                <a:solidFill>
                  <a:schemeClr val="bg2"/>
                </a:solidFill>
              </a:defRPr>
            </a:lvl2pPr>
            <a:lvl3pPr marL="0" indent="0">
              <a:lnSpc>
                <a:spcPts val="1050"/>
              </a:lnSpc>
              <a:spcAft>
                <a:spcPts val="450"/>
              </a:spcAft>
              <a:buNone/>
              <a:defRPr sz="900">
                <a:solidFill>
                  <a:schemeClr val="bg2"/>
                </a:solidFill>
              </a:defRPr>
            </a:lvl3pPr>
            <a:lvl4pPr marL="0" indent="0">
              <a:lnSpc>
                <a:spcPts val="1050"/>
              </a:lnSpc>
              <a:spcAft>
                <a:spcPts val="450"/>
              </a:spcAft>
              <a:buNone/>
              <a:defRPr sz="900">
                <a:solidFill>
                  <a:schemeClr val="bg2"/>
                </a:solidFill>
              </a:defRPr>
            </a:lvl4pPr>
            <a:lvl5pPr marL="0" indent="0">
              <a:lnSpc>
                <a:spcPts val="1050"/>
              </a:lnSpc>
              <a:spcAft>
                <a:spcPts val="450"/>
              </a:spcAft>
              <a:buNone/>
              <a:defRPr sz="900">
                <a:solidFill>
                  <a:schemeClr val="bg2"/>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7421237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4">
    <p:spTree>
      <p:nvGrpSpPr>
        <p:cNvPr id="1" name=""/>
        <p:cNvGrpSpPr/>
        <p:nvPr/>
      </p:nvGrpSpPr>
      <p:grpSpPr>
        <a:xfrm>
          <a:off x="0" y="0"/>
          <a:ext cx="0" cy="0"/>
          <a:chOff x="0" y="0"/>
          <a:chExt cx="0" cy="0"/>
        </a:xfrm>
      </p:grpSpPr>
      <p:pic>
        <p:nvPicPr>
          <p:cNvPr id="4" name="Picture 3" descr="A building under construction with trees&#10;&#10;Description automatically generated">
            <a:extLst>
              <a:ext uri="{FF2B5EF4-FFF2-40B4-BE49-F238E27FC236}">
                <a16:creationId xmlns:a16="http://schemas.microsoft.com/office/drawing/2014/main" id="{51F6BE47-7A2B-FB6B-ED40-B51129631D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199" y="342000"/>
            <a:ext cx="6866343"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2"/>
                </a:solidFill>
              </a:defRPr>
            </a:lvl1pPr>
            <a:lvl2pPr marL="0" indent="0">
              <a:lnSpc>
                <a:spcPts val="1350"/>
              </a:lnSpc>
              <a:spcAft>
                <a:spcPts val="450"/>
              </a:spcAft>
              <a:buNone/>
              <a:defRPr sz="1200">
                <a:solidFill>
                  <a:schemeClr val="bg2"/>
                </a:solidFill>
              </a:defRPr>
            </a:lvl2pPr>
            <a:lvl3pPr marL="0" indent="0">
              <a:lnSpc>
                <a:spcPts val="1050"/>
              </a:lnSpc>
              <a:spcAft>
                <a:spcPts val="450"/>
              </a:spcAft>
              <a:buNone/>
              <a:defRPr sz="900">
                <a:solidFill>
                  <a:schemeClr val="bg2"/>
                </a:solidFill>
              </a:defRPr>
            </a:lvl3pPr>
            <a:lvl4pPr marL="0" indent="0">
              <a:lnSpc>
                <a:spcPts val="1050"/>
              </a:lnSpc>
              <a:spcAft>
                <a:spcPts val="450"/>
              </a:spcAft>
              <a:buNone/>
              <a:defRPr sz="900">
                <a:solidFill>
                  <a:schemeClr val="bg2"/>
                </a:solidFill>
              </a:defRPr>
            </a:lvl4pPr>
            <a:lvl5pPr marL="0" indent="0">
              <a:lnSpc>
                <a:spcPts val="1050"/>
              </a:lnSpc>
              <a:spcAft>
                <a:spcPts val="450"/>
              </a:spcAft>
              <a:buNone/>
              <a:defRPr sz="900">
                <a:solidFill>
                  <a:schemeClr val="bg2"/>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202991040"/>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4">
    <p:spTree>
      <p:nvGrpSpPr>
        <p:cNvPr id="1" name=""/>
        <p:cNvGrpSpPr/>
        <p:nvPr/>
      </p:nvGrpSpPr>
      <p:grpSpPr>
        <a:xfrm>
          <a:off x="0" y="0"/>
          <a:ext cx="0" cy="0"/>
          <a:chOff x="0" y="0"/>
          <a:chExt cx="0" cy="0"/>
        </a:xfrm>
      </p:grpSpPr>
      <p:pic>
        <p:nvPicPr>
          <p:cNvPr id="11" name="Picture 10" descr="A person holding a piece of wood&#10;&#10;Description automatically generated">
            <a:extLst>
              <a:ext uri="{FF2B5EF4-FFF2-40B4-BE49-F238E27FC236}">
                <a16:creationId xmlns:a16="http://schemas.microsoft.com/office/drawing/2014/main" id="{94024269-2550-85C4-BE45-B706209E4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00" y="342000"/>
            <a:ext cx="688188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2"/>
                </a:solidFill>
              </a:defRPr>
            </a:lvl1pPr>
            <a:lvl2pPr marL="0" indent="0">
              <a:lnSpc>
                <a:spcPts val="1350"/>
              </a:lnSpc>
              <a:spcAft>
                <a:spcPts val="450"/>
              </a:spcAft>
              <a:buNone/>
              <a:defRPr sz="1200">
                <a:solidFill>
                  <a:schemeClr val="bg2"/>
                </a:solidFill>
              </a:defRPr>
            </a:lvl2pPr>
            <a:lvl3pPr marL="0" indent="0">
              <a:lnSpc>
                <a:spcPts val="1050"/>
              </a:lnSpc>
              <a:spcAft>
                <a:spcPts val="450"/>
              </a:spcAft>
              <a:buNone/>
              <a:defRPr sz="900">
                <a:solidFill>
                  <a:schemeClr val="bg2"/>
                </a:solidFill>
              </a:defRPr>
            </a:lvl3pPr>
            <a:lvl4pPr marL="0" indent="0">
              <a:lnSpc>
                <a:spcPts val="1050"/>
              </a:lnSpc>
              <a:spcAft>
                <a:spcPts val="450"/>
              </a:spcAft>
              <a:buNone/>
              <a:defRPr sz="900">
                <a:solidFill>
                  <a:schemeClr val="bg2"/>
                </a:solidFill>
              </a:defRPr>
            </a:lvl4pPr>
            <a:lvl5pPr marL="0" indent="0">
              <a:lnSpc>
                <a:spcPts val="1050"/>
              </a:lnSpc>
              <a:spcAft>
                <a:spcPts val="450"/>
              </a:spcAft>
              <a:buNone/>
              <a:defRPr sz="900">
                <a:solidFill>
                  <a:schemeClr val="bg2"/>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6914388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258663" y="342705"/>
            <a:ext cx="8633900" cy="6156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426600" y="500400"/>
            <a:ext cx="3572100" cy="5810400"/>
          </a:xfrm>
        </p:spPr>
        <p:txBody>
          <a:bodyPr/>
          <a:lstStyle>
            <a:lvl1pPr>
              <a:lnSpc>
                <a:spcPts val="3900"/>
              </a:lnSpc>
              <a:defRPr sz="3600">
                <a:solidFill>
                  <a:schemeClr val="bg2"/>
                </a:solidFill>
              </a:defRPr>
            </a:lvl1pPr>
          </a:lstStyle>
          <a:p>
            <a:r>
              <a:rPr lang="en-US"/>
              <a:t>Click to edit Master title style</a:t>
            </a:r>
            <a:endParaRPr lang="en-AU"/>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Tree>
    <p:extLst>
      <p:ext uri="{BB962C8B-B14F-4D97-AF65-F5344CB8AC3E}">
        <p14:creationId xmlns:p14="http://schemas.microsoft.com/office/powerpoint/2010/main" val="235821410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B">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ED45A0A4-174E-49D1-AFFA-8BAA5D9DAA82}"/>
              </a:ext>
            </a:extLst>
          </p:cNvPr>
          <p:cNvSpPr/>
          <p:nvPr/>
        </p:nvSpPr>
        <p:spPr>
          <a:xfrm>
            <a:off x="0" y="-1"/>
            <a:ext cx="9153002"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grpSp>
        <p:nvGrpSpPr>
          <p:cNvPr id="80" name="Group 4">
            <a:extLst>
              <a:ext uri="{FF2B5EF4-FFF2-40B4-BE49-F238E27FC236}">
                <a16:creationId xmlns:a16="http://schemas.microsoft.com/office/drawing/2014/main" id="{37897F24-DF87-4E8C-B6E6-84ACE89698D4}"/>
              </a:ext>
            </a:extLst>
          </p:cNvPr>
          <p:cNvGrpSpPr>
            <a:grpSpLocks noChangeAspect="1"/>
          </p:cNvGrpSpPr>
          <p:nvPr/>
        </p:nvGrpSpPr>
        <p:grpSpPr bwMode="auto">
          <a:xfrm>
            <a:off x="421066" y="453777"/>
            <a:ext cx="1662286" cy="1666547"/>
            <a:chOff x="2864" y="1181"/>
            <a:chExt cx="1952" cy="1957"/>
          </a:xfrm>
        </p:grpSpPr>
        <p:sp>
          <p:nvSpPr>
            <p:cNvPr id="81" name="AutoShape 3">
              <a:extLst>
                <a:ext uri="{FF2B5EF4-FFF2-40B4-BE49-F238E27FC236}">
                  <a16:creationId xmlns:a16="http://schemas.microsoft.com/office/drawing/2014/main" id="{C3489EAF-F8D9-4809-8ED8-CA8FC381617B}"/>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2" name="Rectangle 5">
              <a:extLst>
                <a:ext uri="{FF2B5EF4-FFF2-40B4-BE49-F238E27FC236}">
                  <a16:creationId xmlns:a16="http://schemas.microsoft.com/office/drawing/2014/main" id="{E188D0CE-6AD7-4ED5-84C7-F8441A63FCB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3" name="Freeform 6">
              <a:extLst>
                <a:ext uri="{FF2B5EF4-FFF2-40B4-BE49-F238E27FC236}">
                  <a16:creationId xmlns:a16="http://schemas.microsoft.com/office/drawing/2014/main" id="{8B32A4EB-35BB-41CF-AEE9-23374677DA8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Freeform 7">
              <a:extLst>
                <a:ext uri="{FF2B5EF4-FFF2-40B4-BE49-F238E27FC236}">
                  <a16:creationId xmlns:a16="http://schemas.microsoft.com/office/drawing/2014/main" id="{34350D2F-D10C-448A-84B4-0C2AAAF1551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8">
              <a:extLst>
                <a:ext uri="{FF2B5EF4-FFF2-40B4-BE49-F238E27FC236}">
                  <a16:creationId xmlns:a16="http://schemas.microsoft.com/office/drawing/2014/main" id="{87442180-3B44-4131-A01F-50CDB6873C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6" name="Freeform 9">
              <a:extLst>
                <a:ext uri="{FF2B5EF4-FFF2-40B4-BE49-F238E27FC236}">
                  <a16:creationId xmlns:a16="http://schemas.microsoft.com/office/drawing/2014/main" id="{92E27D8F-E45D-424E-B690-E9D6FDD20738}"/>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10">
              <a:extLst>
                <a:ext uri="{FF2B5EF4-FFF2-40B4-BE49-F238E27FC236}">
                  <a16:creationId xmlns:a16="http://schemas.microsoft.com/office/drawing/2014/main" id="{CE2282AC-63FC-4968-9EE5-3854BECCC5BC}"/>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11">
              <a:extLst>
                <a:ext uri="{FF2B5EF4-FFF2-40B4-BE49-F238E27FC236}">
                  <a16:creationId xmlns:a16="http://schemas.microsoft.com/office/drawing/2014/main" id="{9614E605-56C7-4203-88F7-A249DD372F5C}"/>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12">
              <a:extLst>
                <a:ext uri="{FF2B5EF4-FFF2-40B4-BE49-F238E27FC236}">
                  <a16:creationId xmlns:a16="http://schemas.microsoft.com/office/drawing/2014/main" id="{1435CB18-F431-488B-8432-F0E31B702F5B}"/>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3">
              <a:extLst>
                <a:ext uri="{FF2B5EF4-FFF2-40B4-BE49-F238E27FC236}">
                  <a16:creationId xmlns:a16="http://schemas.microsoft.com/office/drawing/2014/main" id="{F4CED4D6-709F-485D-BF96-D587F46124C1}"/>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4">
              <a:extLst>
                <a:ext uri="{FF2B5EF4-FFF2-40B4-BE49-F238E27FC236}">
                  <a16:creationId xmlns:a16="http://schemas.microsoft.com/office/drawing/2014/main" id="{960C9BFD-13B6-462B-A28C-D59B3AE96110}"/>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5">
              <a:extLst>
                <a:ext uri="{FF2B5EF4-FFF2-40B4-BE49-F238E27FC236}">
                  <a16:creationId xmlns:a16="http://schemas.microsoft.com/office/drawing/2014/main" id="{38E33990-C726-43C6-AAE9-3042C6086C4A}"/>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6">
              <a:extLst>
                <a:ext uri="{FF2B5EF4-FFF2-40B4-BE49-F238E27FC236}">
                  <a16:creationId xmlns:a16="http://schemas.microsoft.com/office/drawing/2014/main" id="{28AD98D8-8750-428F-AEDB-9E3B072B0427}"/>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7">
              <a:extLst>
                <a:ext uri="{FF2B5EF4-FFF2-40B4-BE49-F238E27FC236}">
                  <a16:creationId xmlns:a16="http://schemas.microsoft.com/office/drawing/2014/main" id="{65DFD512-B7BC-4460-98F2-580FE2DEBA8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8">
              <a:extLst>
                <a:ext uri="{FF2B5EF4-FFF2-40B4-BE49-F238E27FC236}">
                  <a16:creationId xmlns:a16="http://schemas.microsoft.com/office/drawing/2014/main" id="{816B12A3-B6E3-4C94-A503-F805AFA52EE1}"/>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9">
              <a:extLst>
                <a:ext uri="{FF2B5EF4-FFF2-40B4-BE49-F238E27FC236}">
                  <a16:creationId xmlns:a16="http://schemas.microsoft.com/office/drawing/2014/main" id="{52E838E1-95FA-4863-A612-5CD074D83507}"/>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20">
              <a:extLst>
                <a:ext uri="{FF2B5EF4-FFF2-40B4-BE49-F238E27FC236}">
                  <a16:creationId xmlns:a16="http://schemas.microsoft.com/office/drawing/2014/main" id="{3757F951-EC8B-4808-89A7-F72EE6B318DA}"/>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Rectangle 21">
              <a:extLst>
                <a:ext uri="{FF2B5EF4-FFF2-40B4-BE49-F238E27FC236}">
                  <a16:creationId xmlns:a16="http://schemas.microsoft.com/office/drawing/2014/main" id="{1455BC2A-95E3-4B3A-B766-F9B3448544AF}"/>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Freeform 22">
              <a:extLst>
                <a:ext uri="{FF2B5EF4-FFF2-40B4-BE49-F238E27FC236}">
                  <a16:creationId xmlns:a16="http://schemas.microsoft.com/office/drawing/2014/main" id="{AE15192B-445F-460F-85D4-DE1D65481BCC}"/>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3">
              <a:extLst>
                <a:ext uri="{FF2B5EF4-FFF2-40B4-BE49-F238E27FC236}">
                  <a16:creationId xmlns:a16="http://schemas.microsoft.com/office/drawing/2014/main" id="{02FC4BA9-60CC-4EA7-9E2C-A5781AF9ED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Freeform 24">
              <a:extLst>
                <a:ext uri="{FF2B5EF4-FFF2-40B4-BE49-F238E27FC236}">
                  <a16:creationId xmlns:a16="http://schemas.microsoft.com/office/drawing/2014/main" id="{F867C6F2-77CB-454F-AD03-4AF6BCD3183E}"/>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5">
              <a:extLst>
                <a:ext uri="{FF2B5EF4-FFF2-40B4-BE49-F238E27FC236}">
                  <a16:creationId xmlns:a16="http://schemas.microsoft.com/office/drawing/2014/main" id="{45C184A9-C9A7-4BE9-B8AA-670D53F495D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6">
              <a:extLst>
                <a:ext uri="{FF2B5EF4-FFF2-40B4-BE49-F238E27FC236}">
                  <a16:creationId xmlns:a16="http://schemas.microsoft.com/office/drawing/2014/main" id="{639F1355-F9BF-4E35-ACCA-3CF569604CF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7">
              <a:extLst>
                <a:ext uri="{FF2B5EF4-FFF2-40B4-BE49-F238E27FC236}">
                  <a16:creationId xmlns:a16="http://schemas.microsoft.com/office/drawing/2014/main" id="{0BB969C3-B2B2-4A95-9E0D-147BDC6AB6B7}"/>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8">
              <a:extLst>
                <a:ext uri="{FF2B5EF4-FFF2-40B4-BE49-F238E27FC236}">
                  <a16:creationId xmlns:a16="http://schemas.microsoft.com/office/drawing/2014/main" id="{57AB5BEA-00D2-4949-A82F-228D2DF5D69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9">
              <a:extLst>
                <a:ext uri="{FF2B5EF4-FFF2-40B4-BE49-F238E27FC236}">
                  <a16:creationId xmlns:a16="http://schemas.microsoft.com/office/drawing/2014/main" id="{55839B15-6AD5-4624-97BA-D5F76E026A8D}"/>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30">
              <a:extLst>
                <a:ext uri="{FF2B5EF4-FFF2-40B4-BE49-F238E27FC236}">
                  <a16:creationId xmlns:a16="http://schemas.microsoft.com/office/drawing/2014/main" id="{F1AECCAA-F917-4046-A275-45746EE1480A}"/>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31">
              <a:extLst>
                <a:ext uri="{FF2B5EF4-FFF2-40B4-BE49-F238E27FC236}">
                  <a16:creationId xmlns:a16="http://schemas.microsoft.com/office/drawing/2014/main" id="{EFC2605C-AC3F-4985-9EAA-9D07535AD8DB}"/>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32">
              <a:extLst>
                <a:ext uri="{FF2B5EF4-FFF2-40B4-BE49-F238E27FC236}">
                  <a16:creationId xmlns:a16="http://schemas.microsoft.com/office/drawing/2014/main" id="{DD2FD06C-F665-400C-A2DA-05B4080530DE}"/>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4">
              <a:extLst>
                <a:ext uri="{FF2B5EF4-FFF2-40B4-BE49-F238E27FC236}">
                  <a16:creationId xmlns:a16="http://schemas.microsoft.com/office/drawing/2014/main" id="{F9D84D94-901A-4825-AE62-4D5E6B758BA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5">
              <a:extLst>
                <a:ext uri="{FF2B5EF4-FFF2-40B4-BE49-F238E27FC236}">
                  <a16:creationId xmlns:a16="http://schemas.microsoft.com/office/drawing/2014/main" id="{E697AA8F-F3A2-4AA2-82F7-C12FDEB951C7}"/>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6">
              <a:extLst>
                <a:ext uri="{FF2B5EF4-FFF2-40B4-BE49-F238E27FC236}">
                  <a16:creationId xmlns:a16="http://schemas.microsoft.com/office/drawing/2014/main" id="{6663BAD3-DE57-4E7D-8928-8A3D29359169}"/>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7">
              <a:extLst>
                <a:ext uri="{FF2B5EF4-FFF2-40B4-BE49-F238E27FC236}">
                  <a16:creationId xmlns:a16="http://schemas.microsoft.com/office/drawing/2014/main" id="{588E81B4-B58F-4FB1-BD66-9303C62B0626}"/>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8">
              <a:extLst>
                <a:ext uri="{FF2B5EF4-FFF2-40B4-BE49-F238E27FC236}">
                  <a16:creationId xmlns:a16="http://schemas.microsoft.com/office/drawing/2014/main" id="{A594E9CB-B4F5-4674-B6D8-8EA0AEB5AF24}"/>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9">
              <a:extLst>
                <a:ext uri="{FF2B5EF4-FFF2-40B4-BE49-F238E27FC236}">
                  <a16:creationId xmlns:a16="http://schemas.microsoft.com/office/drawing/2014/main" id="{E9EE944B-2537-4E86-BB79-01B08A98BD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40">
              <a:extLst>
                <a:ext uri="{FF2B5EF4-FFF2-40B4-BE49-F238E27FC236}">
                  <a16:creationId xmlns:a16="http://schemas.microsoft.com/office/drawing/2014/main" id="{37F641CA-A99B-4BD2-A7F3-C62EB5FA53E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41">
              <a:extLst>
                <a:ext uri="{FF2B5EF4-FFF2-40B4-BE49-F238E27FC236}">
                  <a16:creationId xmlns:a16="http://schemas.microsoft.com/office/drawing/2014/main" id="{3F7E6118-0496-4290-AA76-92DD7696A73D}"/>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42">
              <a:extLst>
                <a:ext uri="{FF2B5EF4-FFF2-40B4-BE49-F238E27FC236}">
                  <a16:creationId xmlns:a16="http://schemas.microsoft.com/office/drawing/2014/main" id="{CDEB2522-C9F4-45AB-B832-03D7C279076C}"/>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3">
              <a:extLst>
                <a:ext uri="{FF2B5EF4-FFF2-40B4-BE49-F238E27FC236}">
                  <a16:creationId xmlns:a16="http://schemas.microsoft.com/office/drawing/2014/main" id="{057DAF99-B071-4689-AE85-49CF17FFE86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4">
              <a:extLst>
                <a:ext uri="{FF2B5EF4-FFF2-40B4-BE49-F238E27FC236}">
                  <a16:creationId xmlns:a16="http://schemas.microsoft.com/office/drawing/2014/main" id="{2AD55BEA-5647-4233-8812-D97172F30DB6}"/>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5">
              <a:extLst>
                <a:ext uri="{FF2B5EF4-FFF2-40B4-BE49-F238E27FC236}">
                  <a16:creationId xmlns:a16="http://schemas.microsoft.com/office/drawing/2014/main" id="{B7A2A249-84E7-4314-BA61-DBCDCB58DA85}"/>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6">
              <a:extLst>
                <a:ext uri="{FF2B5EF4-FFF2-40B4-BE49-F238E27FC236}">
                  <a16:creationId xmlns:a16="http://schemas.microsoft.com/office/drawing/2014/main" id="{080CB9C7-879F-4C5F-B900-E42905A1A8E0}"/>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7">
              <a:extLst>
                <a:ext uri="{FF2B5EF4-FFF2-40B4-BE49-F238E27FC236}">
                  <a16:creationId xmlns:a16="http://schemas.microsoft.com/office/drawing/2014/main" id="{85D5ED3B-6B44-4242-8789-CFAE1432934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8">
              <a:extLst>
                <a:ext uri="{FF2B5EF4-FFF2-40B4-BE49-F238E27FC236}">
                  <a16:creationId xmlns:a16="http://schemas.microsoft.com/office/drawing/2014/main" id="{44123FC8-6160-45EE-9F87-6181F127D526}"/>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9">
              <a:extLst>
                <a:ext uri="{FF2B5EF4-FFF2-40B4-BE49-F238E27FC236}">
                  <a16:creationId xmlns:a16="http://schemas.microsoft.com/office/drawing/2014/main" id="{8E63F81C-B7AD-447D-82E2-F6A801B1ABF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50">
              <a:extLst>
                <a:ext uri="{FF2B5EF4-FFF2-40B4-BE49-F238E27FC236}">
                  <a16:creationId xmlns:a16="http://schemas.microsoft.com/office/drawing/2014/main" id="{1B215EF7-12A0-4E3D-B169-EC7F61B8CCA0}"/>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51">
              <a:extLst>
                <a:ext uri="{FF2B5EF4-FFF2-40B4-BE49-F238E27FC236}">
                  <a16:creationId xmlns:a16="http://schemas.microsoft.com/office/drawing/2014/main" id="{1AB5A98F-EEF6-4431-A296-5210F55AF861}"/>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52">
              <a:extLst>
                <a:ext uri="{FF2B5EF4-FFF2-40B4-BE49-F238E27FC236}">
                  <a16:creationId xmlns:a16="http://schemas.microsoft.com/office/drawing/2014/main" id="{AE991A24-3E0D-4D0F-B18B-E90EACF85DD6}"/>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3">
              <a:extLst>
                <a:ext uri="{FF2B5EF4-FFF2-40B4-BE49-F238E27FC236}">
                  <a16:creationId xmlns:a16="http://schemas.microsoft.com/office/drawing/2014/main" id="{917F8D29-F091-40D7-83CB-7973CF99E4A3}"/>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4">
              <a:extLst>
                <a:ext uri="{FF2B5EF4-FFF2-40B4-BE49-F238E27FC236}">
                  <a16:creationId xmlns:a16="http://schemas.microsoft.com/office/drawing/2014/main" id="{8B994471-93F7-4139-8030-677E01D4D22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5">
              <a:extLst>
                <a:ext uri="{FF2B5EF4-FFF2-40B4-BE49-F238E27FC236}">
                  <a16:creationId xmlns:a16="http://schemas.microsoft.com/office/drawing/2014/main" id="{05E330A0-5581-4F4F-A039-823CBB4C2500}"/>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6">
              <a:extLst>
                <a:ext uri="{FF2B5EF4-FFF2-40B4-BE49-F238E27FC236}">
                  <a16:creationId xmlns:a16="http://schemas.microsoft.com/office/drawing/2014/main" id="{E73C40F5-7283-4E3D-A087-181455AA5936}"/>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7">
              <a:extLst>
                <a:ext uri="{FF2B5EF4-FFF2-40B4-BE49-F238E27FC236}">
                  <a16:creationId xmlns:a16="http://schemas.microsoft.com/office/drawing/2014/main" id="{64EEF324-5B97-42E0-8919-10228AFBF006}"/>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8">
              <a:extLst>
                <a:ext uri="{FF2B5EF4-FFF2-40B4-BE49-F238E27FC236}">
                  <a16:creationId xmlns:a16="http://schemas.microsoft.com/office/drawing/2014/main" id="{F2CA6A11-D1E3-4E3C-8A26-2E66CE9229A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9">
              <a:extLst>
                <a:ext uri="{FF2B5EF4-FFF2-40B4-BE49-F238E27FC236}">
                  <a16:creationId xmlns:a16="http://schemas.microsoft.com/office/drawing/2014/main" id="{478F9720-5495-467D-974F-AB6027FFB180}"/>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60">
              <a:extLst>
                <a:ext uri="{FF2B5EF4-FFF2-40B4-BE49-F238E27FC236}">
                  <a16:creationId xmlns:a16="http://schemas.microsoft.com/office/drawing/2014/main" id="{F57D5781-C76E-4D29-8622-D9AEF8EBA2F4}"/>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61">
              <a:extLst>
                <a:ext uri="{FF2B5EF4-FFF2-40B4-BE49-F238E27FC236}">
                  <a16:creationId xmlns:a16="http://schemas.microsoft.com/office/drawing/2014/main" id="{84BDD055-1F96-4693-89A0-C50330B0441E}"/>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0" name="Freeform 62">
              <a:extLst>
                <a:ext uri="{FF2B5EF4-FFF2-40B4-BE49-F238E27FC236}">
                  <a16:creationId xmlns:a16="http://schemas.microsoft.com/office/drawing/2014/main" id="{C96029DA-312F-4980-9972-EFCDC3310E5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94" name="Picture Placeholder 193">
            <a:extLst>
              <a:ext uri="{FF2B5EF4-FFF2-40B4-BE49-F238E27FC236}">
                <a16:creationId xmlns:a16="http://schemas.microsoft.com/office/drawing/2014/main" id="{377C17A3-B515-4A5D-8E36-2ADFC9B9D427}"/>
              </a:ext>
            </a:extLst>
          </p:cNvPr>
          <p:cNvSpPr>
            <a:spLocks noGrp="1"/>
          </p:cNvSpPr>
          <p:nvPr>
            <p:ph type="pic" sz="quarter" idx="13"/>
          </p:nvPr>
        </p:nvSpPr>
        <p:spPr>
          <a:xfrm>
            <a:off x="4332992" y="-2"/>
            <a:ext cx="4820009" cy="6879660"/>
          </a:xfrm>
          <a:custGeom>
            <a:avLst/>
            <a:gdLst>
              <a:gd name="connsiteX0" fmla="*/ 1684339 w 4820009"/>
              <a:gd name="connsiteY0" fmla="*/ 0 h 6879660"/>
              <a:gd name="connsiteX1" fmla="*/ 4820009 w 4820009"/>
              <a:gd name="connsiteY1" fmla="*/ 0 h 6879660"/>
              <a:gd name="connsiteX2" fmla="*/ 4820009 w 4820009"/>
              <a:gd name="connsiteY2" fmla="*/ 6879660 h 6879660"/>
              <a:gd name="connsiteX3" fmla="*/ 1684339 w 4820009"/>
              <a:gd name="connsiteY3" fmla="*/ 6879660 h 6879660"/>
              <a:gd name="connsiteX4" fmla="*/ 0 w 482000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009" h="6879660">
                <a:moveTo>
                  <a:pt x="1684339" y="0"/>
                </a:moveTo>
                <a:lnTo>
                  <a:pt x="4820009" y="0"/>
                </a:lnTo>
                <a:lnTo>
                  <a:pt x="4820009"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70" name="Text Placeholder 135">
            <a:extLst>
              <a:ext uri="{FF2B5EF4-FFF2-40B4-BE49-F238E27FC236}">
                <a16:creationId xmlns:a16="http://schemas.microsoft.com/office/drawing/2014/main" id="{39EEEB41-070B-4D49-8171-7FAFC7D938AF}"/>
              </a:ext>
            </a:extLst>
          </p:cNvPr>
          <p:cNvSpPr>
            <a:spLocks noGrp="1"/>
          </p:cNvSpPr>
          <p:nvPr>
            <p:ph type="body" sz="quarter" idx="18" hasCustomPrompt="1"/>
          </p:nvPr>
        </p:nvSpPr>
        <p:spPr>
          <a:xfrm>
            <a:off x="567867" y="5338960"/>
            <a:ext cx="216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
        <p:nvSpPr>
          <p:cNvPr id="71" name="Text Placeholder 140">
            <a:extLst>
              <a:ext uri="{FF2B5EF4-FFF2-40B4-BE49-F238E27FC236}">
                <a16:creationId xmlns:a16="http://schemas.microsoft.com/office/drawing/2014/main" id="{1D0C5B8E-9987-4DD1-A424-38B5EB8B98E6}"/>
              </a:ext>
            </a:extLst>
          </p:cNvPr>
          <p:cNvSpPr>
            <a:spLocks noGrp="1"/>
          </p:cNvSpPr>
          <p:nvPr>
            <p:ph type="body" sz="quarter" idx="19" hasCustomPrompt="1"/>
          </p:nvPr>
        </p:nvSpPr>
        <p:spPr>
          <a:xfrm>
            <a:off x="487475" y="5394944"/>
            <a:ext cx="357915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3076261539"/>
      </p:ext>
    </p:extLst>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over_style5">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258365" y="342706"/>
            <a:ext cx="5540400" cy="6156000"/>
          </a:xfrm>
          <a:solidFill>
            <a:schemeClr val="bg2"/>
          </a:solidFill>
        </p:spPr>
        <p:txBody>
          <a:bodyPr lIns="180000" tIns="180000" rIns="180000" bIns="180000"/>
          <a:lstStyle>
            <a:lvl1pPr>
              <a:lnSpc>
                <a:spcPts val="3900"/>
              </a:lnSpc>
              <a:spcAft>
                <a:spcPts val="900"/>
              </a:spcAft>
              <a:defRPr sz="3600">
                <a:solidFill>
                  <a:schemeClr val="bg1"/>
                </a:solidFill>
              </a:defRPr>
            </a:lvl1pPr>
            <a:lvl2pPr marL="0" indent="0">
              <a:lnSpc>
                <a:spcPts val="3000"/>
              </a:lnSpc>
              <a:spcAft>
                <a:spcPts val="900"/>
              </a:spcAft>
              <a:buNone/>
              <a:defRPr sz="2700">
                <a:solidFill>
                  <a:schemeClr val="bg1"/>
                </a:solidFill>
              </a:defRPr>
            </a:lvl2pPr>
            <a:lvl3pPr marL="0" indent="0">
              <a:lnSpc>
                <a:spcPts val="1500"/>
              </a:lnSpc>
              <a:spcAft>
                <a:spcPts val="900"/>
              </a:spcAft>
              <a:buNone/>
              <a:defRPr sz="1350">
                <a:solidFill>
                  <a:schemeClr val="bg1"/>
                </a:solidFill>
              </a:defRPr>
            </a:lvl3pPr>
            <a:lvl4pPr marL="0" indent="0">
              <a:lnSpc>
                <a:spcPts val="1500"/>
              </a:lnSpc>
              <a:spcAft>
                <a:spcPts val="900"/>
              </a:spcAft>
              <a:buNone/>
              <a:defRPr sz="1350">
                <a:solidFill>
                  <a:schemeClr val="bg1"/>
                </a:solidFill>
              </a:defRPr>
            </a:lvl4pPr>
            <a:lvl5pPr marL="0" indent="0">
              <a:lnSpc>
                <a:spcPts val="1500"/>
              </a:lnSpc>
              <a:spcAft>
                <a:spcPts val="900"/>
              </a:spcAft>
              <a:buNone/>
              <a:defRPr sz="1350">
                <a:solidFill>
                  <a:schemeClr val="bg1"/>
                </a:solidFill>
              </a:defRPr>
            </a:lvl5pPr>
            <a:lvl6pPr marL="0" indent="0">
              <a:lnSpc>
                <a:spcPts val="1500"/>
              </a:lnSpc>
              <a:spcAft>
                <a:spcPts val="900"/>
              </a:spcAft>
              <a:buNone/>
              <a:defRPr sz="1350">
                <a:solidFill>
                  <a:schemeClr val="bg1"/>
                </a:solidFill>
              </a:defRPr>
            </a:lvl6pPr>
            <a:lvl7pPr marL="0" indent="0">
              <a:lnSpc>
                <a:spcPts val="1500"/>
              </a:lnSpc>
              <a:spcAft>
                <a:spcPts val="900"/>
              </a:spcAft>
              <a:buNone/>
              <a:defRPr sz="1350">
                <a:solidFill>
                  <a:schemeClr val="bg1"/>
                </a:solidFill>
              </a:defRPr>
            </a:lvl7pPr>
            <a:lvl8pPr marL="0" indent="0">
              <a:lnSpc>
                <a:spcPts val="1500"/>
              </a:lnSpc>
              <a:spcAft>
                <a:spcPts val="900"/>
              </a:spcAft>
              <a:buNone/>
              <a:defRPr sz="1350">
                <a:solidFill>
                  <a:schemeClr val="bg1"/>
                </a:solidFill>
              </a:defRPr>
            </a:lvl8pPr>
            <a:lvl9pPr marL="0" indent="0">
              <a:lnSpc>
                <a:spcPts val="1500"/>
              </a:lnSpc>
              <a:spcAft>
                <a:spcPts val="900"/>
              </a:spcAft>
              <a:buNone/>
              <a:defRPr sz="13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5798765" y="342705"/>
            <a:ext cx="1541999" cy="2052000"/>
          </a:xfrm>
          <a:solidFill>
            <a:srgbClr val="2C421D"/>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7339807" y="342705"/>
            <a:ext cx="1545827"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5798766" y="2393950"/>
            <a:ext cx="3086869"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406003"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1939348"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3472693"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406002" y="5993730"/>
            <a:ext cx="4383086" cy="405600"/>
          </a:xfrm>
        </p:spPr>
        <p:txBody>
          <a:bodyPr/>
          <a:lstStyle>
            <a:lvl1pPr marL="0">
              <a:lnSpc>
                <a:spcPts val="1200"/>
              </a:lnSpc>
              <a:spcAft>
                <a:spcPts val="0"/>
              </a:spcAft>
              <a:buFontTx/>
              <a:buNone/>
              <a:defRPr sz="1050">
                <a:solidFill>
                  <a:schemeClr val="bg1"/>
                </a:solidFill>
              </a:defRPr>
            </a:lvl1pPr>
            <a:lvl2pPr marL="0">
              <a:lnSpc>
                <a:spcPts val="1200"/>
              </a:lnSpc>
              <a:spcAft>
                <a:spcPts val="0"/>
              </a:spcAft>
              <a:buFontTx/>
              <a:buNone/>
              <a:defRPr sz="1050">
                <a:solidFill>
                  <a:schemeClr val="bg1"/>
                </a:solidFill>
              </a:defRPr>
            </a:lvl2pPr>
            <a:lvl3pPr marL="0" indent="0">
              <a:lnSpc>
                <a:spcPts val="1200"/>
              </a:lnSpc>
              <a:spcAft>
                <a:spcPts val="0"/>
              </a:spcAft>
              <a:buFontTx/>
              <a:buNone/>
              <a:defRPr sz="1050">
                <a:solidFill>
                  <a:schemeClr val="bg1"/>
                </a:solidFill>
              </a:defRPr>
            </a:lvl3pPr>
            <a:lvl4pPr marL="0" indent="0">
              <a:lnSpc>
                <a:spcPts val="1200"/>
              </a:lnSpc>
              <a:spcAft>
                <a:spcPts val="0"/>
              </a:spcAft>
              <a:buFontTx/>
              <a:buNone/>
              <a:defRPr sz="1050">
                <a:solidFill>
                  <a:schemeClr val="bg1"/>
                </a:solidFill>
              </a:defRPr>
            </a:lvl4pPr>
            <a:lvl5pPr marL="0" indent="0">
              <a:lnSpc>
                <a:spcPts val="1200"/>
              </a:lnSpc>
              <a:spcAft>
                <a:spcPts val="0"/>
              </a:spcAft>
              <a:buFontTx/>
              <a:buNone/>
              <a:defRPr sz="1050">
                <a:solidFill>
                  <a:schemeClr val="bg1"/>
                </a:solidFill>
              </a:defRPr>
            </a:lvl5pPr>
            <a:lvl6pPr marL="0" indent="0">
              <a:lnSpc>
                <a:spcPts val="1200"/>
              </a:lnSpc>
              <a:spcAft>
                <a:spcPts val="0"/>
              </a:spcAft>
              <a:buFontTx/>
              <a:buNone/>
              <a:defRPr sz="1050">
                <a:solidFill>
                  <a:schemeClr val="bg1"/>
                </a:solidFill>
              </a:defRPr>
            </a:lvl6pPr>
            <a:lvl7pPr marL="0" indent="0">
              <a:lnSpc>
                <a:spcPts val="1200"/>
              </a:lnSpc>
              <a:spcAft>
                <a:spcPts val="0"/>
              </a:spcAft>
              <a:buFontTx/>
              <a:buNone/>
              <a:defRPr sz="1050">
                <a:solidFill>
                  <a:schemeClr val="bg1"/>
                </a:solidFill>
              </a:defRPr>
            </a:lvl7pPr>
            <a:lvl8pPr marL="0" indent="0">
              <a:lnSpc>
                <a:spcPts val="1200"/>
              </a:lnSpc>
              <a:spcAft>
                <a:spcPts val="0"/>
              </a:spcAft>
              <a:buFontTx/>
              <a:buNone/>
              <a:defRPr sz="1050">
                <a:solidFill>
                  <a:schemeClr val="bg1"/>
                </a:solidFill>
              </a:defRPr>
            </a:lvl8pPr>
            <a:lvl9pPr marL="0" indent="0">
              <a:lnSpc>
                <a:spcPts val="1200"/>
              </a:lnSpc>
              <a:spcAft>
                <a:spcPts val="0"/>
              </a:spcAft>
              <a:buFontTx/>
              <a:buNone/>
              <a:defRPr sz="10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189569734"/>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5">
    <p:spTree>
      <p:nvGrpSpPr>
        <p:cNvPr id="1" name=""/>
        <p:cNvGrpSpPr/>
        <p:nvPr/>
      </p:nvGrpSpPr>
      <p:grpSpPr>
        <a:xfrm>
          <a:off x="0" y="0"/>
          <a:ext cx="0" cy="0"/>
          <a:chOff x="0" y="0"/>
          <a:chExt cx="0" cy="0"/>
        </a:xfrm>
      </p:grpSpPr>
      <p:pic>
        <p:nvPicPr>
          <p:cNvPr id="11" name="Picture 10" descr="People walking in a park&#10;&#10;Description automatically generated">
            <a:extLst>
              <a:ext uri="{FF2B5EF4-FFF2-40B4-BE49-F238E27FC236}">
                <a16:creationId xmlns:a16="http://schemas.microsoft.com/office/drawing/2014/main" id="{8FBDA43B-799F-3262-242C-5B80658B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01" y="342000"/>
            <a:ext cx="6343592"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1"/>
            <a:ext cx="2750135" cy="6118503"/>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07993472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5">
    <p:spTree>
      <p:nvGrpSpPr>
        <p:cNvPr id="1" name=""/>
        <p:cNvGrpSpPr/>
        <p:nvPr/>
      </p:nvGrpSpPr>
      <p:grpSpPr>
        <a:xfrm>
          <a:off x="0" y="0"/>
          <a:ext cx="0" cy="0"/>
          <a:chOff x="0" y="0"/>
          <a:chExt cx="0" cy="0"/>
        </a:xfrm>
      </p:grpSpPr>
      <p:pic>
        <p:nvPicPr>
          <p:cNvPr id="8" name="Picture 7" descr="People walking past a building with ivy on the side&#10;&#10;Description automatically generated">
            <a:extLst>
              <a:ext uri="{FF2B5EF4-FFF2-40B4-BE49-F238E27FC236}">
                <a16:creationId xmlns:a16="http://schemas.microsoft.com/office/drawing/2014/main" id="{DCDBF601-CDA9-69BA-756C-E76F557DDD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199" y="343495"/>
            <a:ext cx="6703311" cy="6120000"/>
          </a:xfrm>
          <a:prstGeom prst="rect">
            <a:avLst/>
          </a:prstGeom>
        </p:spPr>
      </p:pic>
      <p:sp>
        <p:nvSpPr>
          <p:cNvPr id="3" name="Picture Placeholder 7">
            <a:extLst>
              <a:ext uri="{FF2B5EF4-FFF2-40B4-BE49-F238E27FC236}">
                <a16:creationId xmlns:a16="http://schemas.microsoft.com/office/drawing/2014/main" id="{F974493F-F173-1F00-92AD-843885FB6183}"/>
              </a:ext>
            </a:extLst>
          </p:cNvPr>
          <p:cNvSpPr>
            <a:spLocks noGrp="1"/>
          </p:cNvSpPr>
          <p:nvPr>
            <p:ph type="pic" sz="quarter" idx="11" hasCustomPrompt="1"/>
          </p:nvPr>
        </p:nvSpPr>
        <p:spPr>
          <a:xfrm>
            <a:off x="259200" y="343496"/>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20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25835414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5">
    <p:spTree>
      <p:nvGrpSpPr>
        <p:cNvPr id="1" name=""/>
        <p:cNvGrpSpPr/>
        <p:nvPr/>
      </p:nvGrpSpPr>
      <p:grpSpPr>
        <a:xfrm>
          <a:off x="0" y="0"/>
          <a:ext cx="0" cy="0"/>
          <a:chOff x="0" y="0"/>
          <a:chExt cx="0" cy="0"/>
        </a:xfrm>
      </p:grpSpPr>
      <p:pic>
        <p:nvPicPr>
          <p:cNvPr id="4" name="Picture 3" descr="Close-up of hands cutting a plant&#10;&#10;Description automatically generated">
            <a:extLst>
              <a:ext uri="{FF2B5EF4-FFF2-40B4-BE49-F238E27FC236}">
                <a16:creationId xmlns:a16="http://schemas.microsoft.com/office/drawing/2014/main" id="{C8DC821B-C317-1417-9462-5276076292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00" y="343496"/>
            <a:ext cx="683718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3496"/>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20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10791741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258663" y="342705"/>
            <a:ext cx="8633900" cy="6156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426600" y="500400"/>
            <a:ext cx="3572100" cy="5810400"/>
          </a:xfrm>
        </p:spPr>
        <p:txBody>
          <a:bodyPr/>
          <a:lstStyle>
            <a:lvl1pPr>
              <a:lnSpc>
                <a:spcPts val="3900"/>
              </a:lnSpc>
              <a:defRPr sz="3600">
                <a:solidFill>
                  <a:schemeClr val="bg1"/>
                </a:solidFill>
              </a:defRPr>
            </a:lvl1pPr>
          </a:lstStyle>
          <a:p>
            <a:r>
              <a:rPr lang="en-US"/>
              <a:t>Click to edit Master title style</a:t>
            </a:r>
            <a:endParaRPr lang="en-AU"/>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Tree>
    <p:extLst>
      <p:ext uri="{BB962C8B-B14F-4D97-AF65-F5344CB8AC3E}">
        <p14:creationId xmlns:p14="http://schemas.microsoft.com/office/powerpoint/2010/main" val="4182550137"/>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Cover_style6">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258365" y="342706"/>
            <a:ext cx="5540400" cy="6156000"/>
          </a:xfrm>
          <a:solidFill>
            <a:schemeClr val="bg2"/>
          </a:solidFill>
        </p:spPr>
        <p:txBody>
          <a:bodyPr lIns="180000" tIns="180000" rIns="180000" bIns="180000"/>
          <a:lstStyle>
            <a:lvl1pPr>
              <a:lnSpc>
                <a:spcPts val="3900"/>
              </a:lnSpc>
              <a:spcAft>
                <a:spcPts val="900"/>
              </a:spcAft>
              <a:defRPr sz="3600">
                <a:solidFill>
                  <a:schemeClr val="bg1"/>
                </a:solidFill>
              </a:defRPr>
            </a:lvl1pPr>
            <a:lvl2pPr marL="0" indent="0">
              <a:lnSpc>
                <a:spcPts val="3000"/>
              </a:lnSpc>
              <a:spcAft>
                <a:spcPts val="900"/>
              </a:spcAft>
              <a:buNone/>
              <a:defRPr sz="2700">
                <a:solidFill>
                  <a:schemeClr val="bg1"/>
                </a:solidFill>
              </a:defRPr>
            </a:lvl2pPr>
            <a:lvl3pPr marL="0" indent="0">
              <a:lnSpc>
                <a:spcPts val="1500"/>
              </a:lnSpc>
              <a:spcAft>
                <a:spcPts val="900"/>
              </a:spcAft>
              <a:buNone/>
              <a:defRPr sz="1350">
                <a:solidFill>
                  <a:schemeClr val="bg1"/>
                </a:solidFill>
              </a:defRPr>
            </a:lvl3pPr>
            <a:lvl4pPr marL="0" indent="0">
              <a:lnSpc>
                <a:spcPts val="1500"/>
              </a:lnSpc>
              <a:spcAft>
                <a:spcPts val="900"/>
              </a:spcAft>
              <a:buNone/>
              <a:defRPr sz="1350">
                <a:solidFill>
                  <a:schemeClr val="bg1"/>
                </a:solidFill>
              </a:defRPr>
            </a:lvl4pPr>
            <a:lvl5pPr marL="0" indent="0">
              <a:lnSpc>
                <a:spcPts val="1500"/>
              </a:lnSpc>
              <a:spcAft>
                <a:spcPts val="900"/>
              </a:spcAft>
              <a:buNone/>
              <a:defRPr sz="1350">
                <a:solidFill>
                  <a:schemeClr val="bg1"/>
                </a:solidFill>
              </a:defRPr>
            </a:lvl5pPr>
            <a:lvl6pPr marL="0" indent="0">
              <a:lnSpc>
                <a:spcPts val="1500"/>
              </a:lnSpc>
              <a:spcAft>
                <a:spcPts val="900"/>
              </a:spcAft>
              <a:buNone/>
              <a:defRPr sz="1350">
                <a:solidFill>
                  <a:schemeClr val="bg1"/>
                </a:solidFill>
              </a:defRPr>
            </a:lvl6pPr>
            <a:lvl7pPr marL="0" indent="0">
              <a:lnSpc>
                <a:spcPts val="1500"/>
              </a:lnSpc>
              <a:spcAft>
                <a:spcPts val="900"/>
              </a:spcAft>
              <a:buNone/>
              <a:defRPr sz="1350">
                <a:solidFill>
                  <a:schemeClr val="bg1"/>
                </a:solidFill>
              </a:defRPr>
            </a:lvl7pPr>
            <a:lvl8pPr marL="0" indent="0">
              <a:lnSpc>
                <a:spcPts val="1500"/>
              </a:lnSpc>
              <a:spcAft>
                <a:spcPts val="900"/>
              </a:spcAft>
              <a:buNone/>
              <a:defRPr sz="1350">
                <a:solidFill>
                  <a:schemeClr val="bg1"/>
                </a:solidFill>
              </a:defRPr>
            </a:lvl8pPr>
            <a:lvl9pPr marL="0" indent="0">
              <a:lnSpc>
                <a:spcPts val="1500"/>
              </a:lnSpc>
              <a:spcAft>
                <a:spcPts val="900"/>
              </a:spcAft>
              <a:buNone/>
              <a:defRPr sz="13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5798765" y="342705"/>
            <a:ext cx="1541999" cy="2052000"/>
          </a:xfrm>
          <a:solidFill>
            <a:srgbClr val="FFD629"/>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7339807" y="342705"/>
            <a:ext cx="1545827"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5798766" y="2393950"/>
            <a:ext cx="3086869" cy="4104756"/>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406003"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1939348"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3472693"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406002" y="5993730"/>
            <a:ext cx="4383086" cy="405600"/>
          </a:xfrm>
        </p:spPr>
        <p:txBody>
          <a:bodyPr/>
          <a:lstStyle>
            <a:lvl1pPr marL="0">
              <a:lnSpc>
                <a:spcPts val="1200"/>
              </a:lnSpc>
              <a:spcAft>
                <a:spcPts val="0"/>
              </a:spcAft>
              <a:buFontTx/>
              <a:buNone/>
              <a:defRPr sz="1050">
                <a:solidFill>
                  <a:schemeClr val="bg1"/>
                </a:solidFill>
              </a:defRPr>
            </a:lvl1pPr>
            <a:lvl2pPr marL="0">
              <a:lnSpc>
                <a:spcPts val="1200"/>
              </a:lnSpc>
              <a:spcAft>
                <a:spcPts val="0"/>
              </a:spcAft>
              <a:buFontTx/>
              <a:buNone/>
              <a:defRPr sz="1050">
                <a:solidFill>
                  <a:schemeClr val="bg1"/>
                </a:solidFill>
              </a:defRPr>
            </a:lvl2pPr>
            <a:lvl3pPr marL="0" indent="0">
              <a:lnSpc>
                <a:spcPts val="1200"/>
              </a:lnSpc>
              <a:spcAft>
                <a:spcPts val="0"/>
              </a:spcAft>
              <a:buFontTx/>
              <a:buNone/>
              <a:defRPr sz="1050">
                <a:solidFill>
                  <a:schemeClr val="bg1"/>
                </a:solidFill>
              </a:defRPr>
            </a:lvl3pPr>
            <a:lvl4pPr marL="0" indent="0">
              <a:lnSpc>
                <a:spcPts val="1200"/>
              </a:lnSpc>
              <a:spcAft>
                <a:spcPts val="0"/>
              </a:spcAft>
              <a:buFontTx/>
              <a:buNone/>
              <a:defRPr sz="1050">
                <a:solidFill>
                  <a:schemeClr val="bg1"/>
                </a:solidFill>
              </a:defRPr>
            </a:lvl4pPr>
            <a:lvl5pPr marL="0" indent="0">
              <a:lnSpc>
                <a:spcPts val="1200"/>
              </a:lnSpc>
              <a:spcAft>
                <a:spcPts val="0"/>
              </a:spcAft>
              <a:buFontTx/>
              <a:buNone/>
              <a:defRPr sz="1050">
                <a:solidFill>
                  <a:schemeClr val="bg1"/>
                </a:solidFill>
              </a:defRPr>
            </a:lvl5pPr>
            <a:lvl6pPr marL="0" indent="0">
              <a:lnSpc>
                <a:spcPts val="1200"/>
              </a:lnSpc>
              <a:spcAft>
                <a:spcPts val="0"/>
              </a:spcAft>
              <a:buFontTx/>
              <a:buNone/>
              <a:defRPr sz="1050">
                <a:solidFill>
                  <a:schemeClr val="bg1"/>
                </a:solidFill>
              </a:defRPr>
            </a:lvl6pPr>
            <a:lvl7pPr marL="0" indent="0">
              <a:lnSpc>
                <a:spcPts val="1200"/>
              </a:lnSpc>
              <a:spcAft>
                <a:spcPts val="0"/>
              </a:spcAft>
              <a:buFontTx/>
              <a:buNone/>
              <a:defRPr sz="1050">
                <a:solidFill>
                  <a:schemeClr val="bg1"/>
                </a:solidFill>
              </a:defRPr>
            </a:lvl7pPr>
            <a:lvl8pPr marL="0" indent="0">
              <a:lnSpc>
                <a:spcPts val="1200"/>
              </a:lnSpc>
              <a:spcAft>
                <a:spcPts val="0"/>
              </a:spcAft>
              <a:buFontTx/>
              <a:buNone/>
              <a:defRPr sz="1050">
                <a:solidFill>
                  <a:schemeClr val="bg1"/>
                </a:solidFill>
              </a:defRPr>
            </a:lvl8pPr>
            <a:lvl9pPr marL="0" indent="0">
              <a:lnSpc>
                <a:spcPts val="1200"/>
              </a:lnSpc>
              <a:spcAft>
                <a:spcPts val="0"/>
              </a:spcAft>
              <a:buFontTx/>
              <a:buNone/>
              <a:defRPr sz="10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992911195"/>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6">
    <p:spTree>
      <p:nvGrpSpPr>
        <p:cNvPr id="1" name=""/>
        <p:cNvGrpSpPr/>
        <p:nvPr/>
      </p:nvGrpSpPr>
      <p:grpSpPr>
        <a:xfrm>
          <a:off x="0" y="0"/>
          <a:ext cx="0" cy="0"/>
          <a:chOff x="0" y="0"/>
          <a:chExt cx="0" cy="0"/>
        </a:xfrm>
      </p:grpSpPr>
      <p:pic>
        <p:nvPicPr>
          <p:cNvPr id="11" name="Picture 10" descr="A building with a large building and a green field&#10;&#10;Description automatically generated with medium confidence">
            <a:extLst>
              <a:ext uri="{FF2B5EF4-FFF2-40B4-BE49-F238E27FC236}">
                <a16:creationId xmlns:a16="http://schemas.microsoft.com/office/drawing/2014/main" id="{77EEB241-B6FD-9EE4-0BB0-B7F11F8418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199" y="341999"/>
            <a:ext cx="688085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FFD629"/>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08144638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6">
    <p:spTree>
      <p:nvGrpSpPr>
        <p:cNvPr id="1" name=""/>
        <p:cNvGrpSpPr/>
        <p:nvPr/>
      </p:nvGrpSpPr>
      <p:grpSpPr>
        <a:xfrm>
          <a:off x="0" y="0"/>
          <a:ext cx="0" cy="0"/>
          <a:chOff x="0" y="0"/>
          <a:chExt cx="0" cy="0"/>
        </a:xfrm>
      </p:grpSpPr>
      <p:pic>
        <p:nvPicPr>
          <p:cNvPr id="9" name="Picture 8" descr="A pencil and a piece of wood&#10;&#10;Description automatically generated">
            <a:extLst>
              <a:ext uri="{FF2B5EF4-FFF2-40B4-BE49-F238E27FC236}">
                <a16:creationId xmlns:a16="http://schemas.microsoft.com/office/drawing/2014/main" id="{65E1F172-EAEE-9E3C-B801-E4B9030BEE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744" b="4383"/>
          <a:stretch/>
        </p:blipFill>
        <p:spPr>
          <a:xfrm>
            <a:off x="259200" y="342000"/>
            <a:ext cx="606799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FFD629"/>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518329647"/>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6">
    <p:spTree>
      <p:nvGrpSpPr>
        <p:cNvPr id="1" name=""/>
        <p:cNvGrpSpPr/>
        <p:nvPr/>
      </p:nvGrpSpPr>
      <p:grpSpPr>
        <a:xfrm>
          <a:off x="0" y="0"/>
          <a:ext cx="0" cy="0"/>
          <a:chOff x="0" y="0"/>
          <a:chExt cx="0" cy="0"/>
        </a:xfrm>
      </p:grpSpPr>
      <p:pic>
        <p:nvPicPr>
          <p:cNvPr id="11" name="Picture 10" descr="A close-up of a person holding a pair of hands&#10;&#10;Description automatically generated">
            <a:extLst>
              <a:ext uri="{FF2B5EF4-FFF2-40B4-BE49-F238E27FC236}">
                <a16:creationId xmlns:a16="http://schemas.microsoft.com/office/drawing/2014/main" id="{BE621E20-3B1D-7A47-09A7-7ADB27759E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00" y="342000"/>
            <a:ext cx="6894343"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500" y="342000"/>
            <a:ext cx="2750135"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FFD629"/>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85792364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6">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258663" y="342705"/>
            <a:ext cx="8633900" cy="6156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426600" y="500400"/>
            <a:ext cx="3572100" cy="5810400"/>
          </a:xfrm>
        </p:spPr>
        <p:txBody>
          <a:bodyPr/>
          <a:lstStyle>
            <a:lvl1pPr>
              <a:lnSpc>
                <a:spcPts val="3900"/>
              </a:lnSpc>
              <a:defRPr sz="3600">
                <a:solidFill>
                  <a:schemeClr val="bg1"/>
                </a:solidFill>
              </a:defRPr>
            </a:lvl1pPr>
          </a:lstStyle>
          <a:p>
            <a:r>
              <a:rPr lang="en-US"/>
              <a:t>Click to edit Master title style</a:t>
            </a:r>
            <a:endParaRPr lang="en-AU"/>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Tree>
    <p:extLst>
      <p:ext uri="{BB962C8B-B14F-4D97-AF65-F5344CB8AC3E}">
        <p14:creationId xmlns:p14="http://schemas.microsoft.com/office/powerpoint/2010/main" val="374444623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64855" y="2487775"/>
            <a:ext cx="4499468"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464855" y="5394944"/>
            <a:ext cx="357915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545247" y="5338960"/>
            <a:ext cx="216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6" name="Group 4">
            <a:extLst>
              <a:ext uri="{FF2B5EF4-FFF2-40B4-BE49-F238E27FC236}">
                <a16:creationId xmlns:a16="http://schemas.microsoft.com/office/drawing/2014/main" id="{704F5866-81AF-49E6-B4EB-DD6D2560FEC3}"/>
              </a:ext>
            </a:extLst>
          </p:cNvPr>
          <p:cNvGrpSpPr>
            <a:grpSpLocks noChangeAspect="1"/>
          </p:cNvGrpSpPr>
          <p:nvPr/>
        </p:nvGrpSpPr>
        <p:grpSpPr bwMode="auto">
          <a:xfrm>
            <a:off x="607255" y="616633"/>
            <a:ext cx="1256780" cy="1260000"/>
            <a:chOff x="2864" y="1181"/>
            <a:chExt cx="1952" cy="1957"/>
          </a:xfrm>
        </p:grpSpPr>
        <p:sp>
          <p:nvSpPr>
            <p:cNvPr id="69" name="AutoShape 3">
              <a:extLst>
                <a:ext uri="{FF2B5EF4-FFF2-40B4-BE49-F238E27FC236}">
                  <a16:creationId xmlns:a16="http://schemas.microsoft.com/office/drawing/2014/main" id="{00867E46-1BF5-442D-A0A5-F8E783CBEF7C}"/>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0" name="Rectangle 5">
              <a:extLst>
                <a:ext uri="{FF2B5EF4-FFF2-40B4-BE49-F238E27FC236}">
                  <a16:creationId xmlns:a16="http://schemas.microsoft.com/office/drawing/2014/main" id="{E992B825-3444-4976-BADD-449241902E4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2" name="Freeform 6">
              <a:extLst>
                <a:ext uri="{FF2B5EF4-FFF2-40B4-BE49-F238E27FC236}">
                  <a16:creationId xmlns:a16="http://schemas.microsoft.com/office/drawing/2014/main" id="{B7A36325-C8C8-43D7-8F3C-B7ADCF806F74}"/>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Freeform 7">
              <a:extLst>
                <a:ext uri="{FF2B5EF4-FFF2-40B4-BE49-F238E27FC236}">
                  <a16:creationId xmlns:a16="http://schemas.microsoft.com/office/drawing/2014/main" id="{02EBE5C1-67B0-4021-A4D6-F36C1E207602}"/>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4" name="Freeform 8">
              <a:extLst>
                <a:ext uri="{FF2B5EF4-FFF2-40B4-BE49-F238E27FC236}">
                  <a16:creationId xmlns:a16="http://schemas.microsoft.com/office/drawing/2014/main" id="{3AC9CC64-EED2-41B1-9D70-62F468B5EFEB}"/>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Freeform 9">
              <a:extLst>
                <a:ext uri="{FF2B5EF4-FFF2-40B4-BE49-F238E27FC236}">
                  <a16:creationId xmlns:a16="http://schemas.microsoft.com/office/drawing/2014/main" id="{2C369124-A4C6-43AF-BEE0-D0484F771B24}"/>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10">
              <a:extLst>
                <a:ext uri="{FF2B5EF4-FFF2-40B4-BE49-F238E27FC236}">
                  <a16:creationId xmlns:a16="http://schemas.microsoft.com/office/drawing/2014/main" id="{DA2B60C1-4D9C-4921-A53E-CB741140BAC5}"/>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11">
              <a:extLst>
                <a:ext uri="{FF2B5EF4-FFF2-40B4-BE49-F238E27FC236}">
                  <a16:creationId xmlns:a16="http://schemas.microsoft.com/office/drawing/2014/main" id="{516687D2-F9EB-40A6-8C33-4628B952AAAD}"/>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12">
              <a:extLst>
                <a:ext uri="{FF2B5EF4-FFF2-40B4-BE49-F238E27FC236}">
                  <a16:creationId xmlns:a16="http://schemas.microsoft.com/office/drawing/2014/main" id="{1F98E951-E4F5-4244-A392-06F4C5CBE3E6}"/>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13">
              <a:extLst>
                <a:ext uri="{FF2B5EF4-FFF2-40B4-BE49-F238E27FC236}">
                  <a16:creationId xmlns:a16="http://schemas.microsoft.com/office/drawing/2014/main" id="{D73B3FAF-1360-400B-A34D-DE7FA61DA50F}"/>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4">
              <a:extLst>
                <a:ext uri="{FF2B5EF4-FFF2-40B4-BE49-F238E27FC236}">
                  <a16:creationId xmlns:a16="http://schemas.microsoft.com/office/drawing/2014/main" id="{0E3E0443-559E-40A4-AC83-B7C7B46D6201}"/>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5">
              <a:extLst>
                <a:ext uri="{FF2B5EF4-FFF2-40B4-BE49-F238E27FC236}">
                  <a16:creationId xmlns:a16="http://schemas.microsoft.com/office/drawing/2014/main" id="{3B6D64C0-503A-4A3E-8856-A2D00080CB29}"/>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6">
              <a:extLst>
                <a:ext uri="{FF2B5EF4-FFF2-40B4-BE49-F238E27FC236}">
                  <a16:creationId xmlns:a16="http://schemas.microsoft.com/office/drawing/2014/main" id="{344E608E-FA53-4EE6-8B32-A176787AD1C7}"/>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7">
              <a:extLst>
                <a:ext uri="{FF2B5EF4-FFF2-40B4-BE49-F238E27FC236}">
                  <a16:creationId xmlns:a16="http://schemas.microsoft.com/office/drawing/2014/main" id="{82E59E1A-FE23-4484-A602-50A63C2BB83B}"/>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8">
              <a:extLst>
                <a:ext uri="{FF2B5EF4-FFF2-40B4-BE49-F238E27FC236}">
                  <a16:creationId xmlns:a16="http://schemas.microsoft.com/office/drawing/2014/main" id="{AB8B48A5-027C-4C8C-B2BA-66106412CDD3}"/>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9">
              <a:extLst>
                <a:ext uri="{FF2B5EF4-FFF2-40B4-BE49-F238E27FC236}">
                  <a16:creationId xmlns:a16="http://schemas.microsoft.com/office/drawing/2014/main" id="{18367D32-5FB5-44FE-BF95-D094631A272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20">
              <a:extLst>
                <a:ext uri="{FF2B5EF4-FFF2-40B4-BE49-F238E27FC236}">
                  <a16:creationId xmlns:a16="http://schemas.microsoft.com/office/drawing/2014/main" id="{EFD63C50-7B28-4BB5-96CD-4FC0FA7C4408}"/>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Rectangle 21">
              <a:extLst>
                <a:ext uri="{FF2B5EF4-FFF2-40B4-BE49-F238E27FC236}">
                  <a16:creationId xmlns:a16="http://schemas.microsoft.com/office/drawing/2014/main" id="{0CFDB50E-769E-4CC4-959A-767A1BD5C6DD}"/>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22">
              <a:extLst>
                <a:ext uri="{FF2B5EF4-FFF2-40B4-BE49-F238E27FC236}">
                  <a16:creationId xmlns:a16="http://schemas.microsoft.com/office/drawing/2014/main" id="{B25B96F8-0F1A-443B-A745-968636FB76F9}"/>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23">
              <a:extLst>
                <a:ext uri="{FF2B5EF4-FFF2-40B4-BE49-F238E27FC236}">
                  <a16:creationId xmlns:a16="http://schemas.microsoft.com/office/drawing/2014/main" id="{B3CE29F3-B1CB-4E2E-8D44-BD05F8C9E45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4">
              <a:extLst>
                <a:ext uri="{FF2B5EF4-FFF2-40B4-BE49-F238E27FC236}">
                  <a16:creationId xmlns:a16="http://schemas.microsoft.com/office/drawing/2014/main" id="{5F2BD262-D743-46CB-A02D-8FC6A20BA99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Freeform 25">
              <a:extLst>
                <a:ext uri="{FF2B5EF4-FFF2-40B4-BE49-F238E27FC236}">
                  <a16:creationId xmlns:a16="http://schemas.microsoft.com/office/drawing/2014/main" id="{27696AC0-6BD9-4800-AD55-9D14D1D92F09}"/>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6">
              <a:extLst>
                <a:ext uri="{FF2B5EF4-FFF2-40B4-BE49-F238E27FC236}">
                  <a16:creationId xmlns:a16="http://schemas.microsoft.com/office/drawing/2014/main" id="{0DFCE9BD-D104-4F2A-B32B-3F10C6285087}"/>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7">
              <a:extLst>
                <a:ext uri="{FF2B5EF4-FFF2-40B4-BE49-F238E27FC236}">
                  <a16:creationId xmlns:a16="http://schemas.microsoft.com/office/drawing/2014/main" id="{B84E4709-431B-4D50-A86F-228E2DDFDFD8}"/>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8">
              <a:extLst>
                <a:ext uri="{FF2B5EF4-FFF2-40B4-BE49-F238E27FC236}">
                  <a16:creationId xmlns:a16="http://schemas.microsoft.com/office/drawing/2014/main" id="{460EDE2F-28EA-4986-8B02-E77F134F97B7}"/>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9">
              <a:extLst>
                <a:ext uri="{FF2B5EF4-FFF2-40B4-BE49-F238E27FC236}">
                  <a16:creationId xmlns:a16="http://schemas.microsoft.com/office/drawing/2014/main" id="{4E929A16-7E2A-435C-BC1F-5DBB58D2F283}"/>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30">
              <a:extLst>
                <a:ext uri="{FF2B5EF4-FFF2-40B4-BE49-F238E27FC236}">
                  <a16:creationId xmlns:a16="http://schemas.microsoft.com/office/drawing/2014/main" id="{419B1465-08DD-43B7-BA12-F0249462AA3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31">
              <a:extLst>
                <a:ext uri="{FF2B5EF4-FFF2-40B4-BE49-F238E27FC236}">
                  <a16:creationId xmlns:a16="http://schemas.microsoft.com/office/drawing/2014/main" id="{7E485DB7-2FC6-4F7D-8FD2-0683F1994018}"/>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32">
              <a:extLst>
                <a:ext uri="{FF2B5EF4-FFF2-40B4-BE49-F238E27FC236}">
                  <a16:creationId xmlns:a16="http://schemas.microsoft.com/office/drawing/2014/main" id="{8930586B-B0D5-4F03-BE69-A95CA228DF8C}"/>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34">
              <a:extLst>
                <a:ext uri="{FF2B5EF4-FFF2-40B4-BE49-F238E27FC236}">
                  <a16:creationId xmlns:a16="http://schemas.microsoft.com/office/drawing/2014/main" id="{29527089-AB6C-4BA1-8CA4-BBEF23F00C5F}"/>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5">
              <a:extLst>
                <a:ext uri="{FF2B5EF4-FFF2-40B4-BE49-F238E27FC236}">
                  <a16:creationId xmlns:a16="http://schemas.microsoft.com/office/drawing/2014/main" id="{4A16389F-042C-4CD5-9594-F9963A5A01C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6">
              <a:extLst>
                <a:ext uri="{FF2B5EF4-FFF2-40B4-BE49-F238E27FC236}">
                  <a16:creationId xmlns:a16="http://schemas.microsoft.com/office/drawing/2014/main" id="{6B904AFC-1AE6-4549-BD77-A401BAE5E437}"/>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7">
              <a:extLst>
                <a:ext uri="{FF2B5EF4-FFF2-40B4-BE49-F238E27FC236}">
                  <a16:creationId xmlns:a16="http://schemas.microsoft.com/office/drawing/2014/main" id="{0CA5B956-56EC-4BDE-B2E4-66104DACFC99}"/>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8">
              <a:extLst>
                <a:ext uri="{FF2B5EF4-FFF2-40B4-BE49-F238E27FC236}">
                  <a16:creationId xmlns:a16="http://schemas.microsoft.com/office/drawing/2014/main" id="{A80A7CDF-090E-4E2A-8816-160E0CF0DEB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9">
              <a:extLst>
                <a:ext uri="{FF2B5EF4-FFF2-40B4-BE49-F238E27FC236}">
                  <a16:creationId xmlns:a16="http://schemas.microsoft.com/office/drawing/2014/main" id="{A72A4A94-54E6-4069-90FB-67FA293A482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40">
              <a:extLst>
                <a:ext uri="{FF2B5EF4-FFF2-40B4-BE49-F238E27FC236}">
                  <a16:creationId xmlns:a16="http://schemas.microsoft.com/office/drawing/2014/main" id="{717900C0-C738-43B9-8986-FD0513356E13}"/>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41">
              <a:extLst>
                <a:ext uri="{FF2B5EF4-FFF2-40B4-BE49-F238E27FC236}">
                  <a16:creationId xmlns:a16="http://schemas.microsoft.com/office/drawing/2014/main" id="{A9AD3EAD-6FD9-4AD6-B87E-7C8FBAAF6BF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42">
              <a:extLst>
                <a:ext uri="{FF2B5EF4-FFF2-40B4-BE49-F238E27FC236}">
                  <a16:creationId xmlns:a16="http://schemas.microsoft.com/office/drawing/2014/main" id="{B63EE469-D93B-4B30-9FDA-B2065EE1B19C}"/>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43">
              <a:extLst>
                <a:ext uri="{FF2B5EF4-FFF2-40B4-BE49-F238E27FC236}">
                  <a16:creationId xmlns:a16="http://schemas.microsoft.com/office/drawing/2014/main" id="{B7606B58-2606-4B88-84C4-EAAB3AF23260}"/>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4">
              <a:extLst>
                <a:ext uri="{FF2B5EF4-FFF2-40B4-BE49-F238E27FC236}">
                  <a16:creationId xmlns:a16="http://schemas.microsoft.com/office/drawing/2014/main" id="{266CC504-A588-4948-8EBD-43727372217F}"/>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5">
              <a:extLst>
                <a:ext uri="{FF2B5EF4-FFF2-40B4-BE49-F238E27FC236}">
                  <a16:creationId xmlns:a16="http://schemas.microsoft.com/office/drawing/2014/main" id="{23C151DC-68CD-499A-80C6-5C2AF3A48B0B}"/>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6">
              <a:extLst>
                <a:ext uri="{FF2B5EF4-FFF2-40B4-BE49-F238E27FC236}">
                  <a16:creationId xmlns:a16="http://schemas.microsoft.com/office/drawing/2014/main" id="{806EDA6A-E4B6-4F25-AD2F-2250B0716ECB}"/>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7">
              <a:extLst>
                <a:ext uri="{FF2B5EF4-FFF2-40B4-BE49-F238E27FC236}">
                  <a16:creationId xmlns:a16="http://schemas.microsoft.com/office/drawing/2014/main" id="{F18D44B4-FCDE-44F0-ACF1-E4C6F64EA867}"/>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8">
              <a:extLst>
                <a:ext uri="{FF2B5EF4-FFF2-40B4-BE49-F238E27FC236}">
                  <a16:creationId xmlns:a16="http://schemas.microsoft.com/office/drawing/2014/main" id="{9F466797-5B15-462F-9437-F17E5A6BB8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9">
              <a:extLst>
                <a:ext uri="{FF2B5EF4-FFF2-40B4-BE49-F238E27FC236}">
                  <a16:creationId xmlns:a16="http://schemas.microsoft.com/office/drawing/2014/main" id="{4D1E115A-6AF3-4FED-86D0-CFA159F32B3D}"/>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50">
              <a:extLst>
                <a:ext uri="{FF2B5EF4-FFF2-40B4-BE49-F238E27FC236}">
                  <a16:creationId xmlns:a16="http://schemas.microsoft.com/office/drawing/2014/main" id="{E4CD996B-6CC2-4A56-9EA0-3F04EF82D17F}"/>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51">
              <a:extLst>
                <a:ext uri="{FF2B5EF4-FFF2-40B4-BE49-F238E27FC236}">
                  <a16:creationId xmlns:a16="http://schemas.microsoft.com/office/drawing/2014/main" id="{24F2446F-3849-4482-BC3E-97124235EA5A}"/>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52">
              <a:extLst>
                <a:ext uri="{FF2B5EF4-FFF2-40B4-BE49-F238E27FC236}">
                  <a16:creationId xmlns:a16="http://schemas.microsoft.com/office/drawing/2014/main" id="{B7067752-2A5D-42B1-AB3E-18B76107FFED}"/>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53">
              <a:extLst>
                <a:ext uri="{FF2B5EF4-FFF2-40B4-BE49-F238E27FC236}">
                  <a16:creationId xmlns:a16="http://schemas.microsoft.com/office/drawing/2014/main" id="{2ACA393E-A1C2-44C6-85A5-959CB0AA5E5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4">
              <a:extLst>
                <a:ext uri="{FF2B5EF4-FFF2-40B4-BE49-F238E27FC236}">
                  <a16:creationId xmlns:a16="http://schemas.microsoft.com/office/drawing/2014/main" id="{1E50F933-A102-49FE-AB89-70881685B17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5">
              <a:extLst>
                <a:ext uri="{FF2B5EF4-FFF2-40B4-BE49-F238E27FC236}">
                  <a16:creationId xmlns:a16="http://schemas.microsoft.com/office/drawing/2014/main" id="{2BC9D408-EA8E-4927-9492-AA7CC2BC8D88}"/>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6">
              <a:extLst>
                <a:ext uri="{FF2B5EF4-FFF2-40B4-BE49-F238E27FC236}">
                  <a16:creationId xmlns:a16="http://schemas.microsoft.com/office/drawing/2014/main" id="{2487F5FE-51F0-495F-AFF4-E22ACE07DAE6}"/>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7">
              <a:extLst>
                <a:ext uri="{FF2B5EF4-FFF2-40B4-BE49-F238E27FC236}">
                  <a16:creationId xmlns:a16="http://schemas.microsoft.com/office/drawing/2014/main" id="{FB77AC1E-2A05-497E-83E5-DAA9D70F921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8">
              <a:extLst>
                <a:ext uri="{FF2B5EF4-FFF2-40B4-BE49-F238E27FC236}">
                  <a16:creationId xmlns:a16="http://schemas.microsoft.com/office/drawing/2014/main" id="{E2BD8910-DFF4-4AD1-8A40-97BDA381D9D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9">
              <a:extLst>
                <a:ext uri="{FF2B5EF4-FFF2-40B4-BE49-F238E27FC236}">
                  <a16:creationId xmlns:a16="http://schemas.microsoft.com/office/drawing/2014/main" id="{899643D0-C3C9-4998-9D80-AA99C6A5047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60">
              <a:extLst>
                <a:ext uri="{FF2B5EF4-FFF2-40B4-BE49-F238E27FC236}">
                  <a16:creationId xmlns:a16="http://schemas.microsoft.com/office/drawing/2014/main" id="{19732CFA-0521-4732-8A1F-048BD1F88AD1}"/>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61">
              <a:extLst>
                <a:ext uri="{FF2B5EF4-FFF2-40B4-BE49-F238E27FC236}">
                  <a16:creationId xmlns:a16="http://schemas.microsoft.com/office/drawing/2014/main" id="{80783DB2-E8C8-4A4E-8CA6-9504991B73F0}"/>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62">
              <a:extLst>
                <a:ext uri="{FF2B5EF4-FFF2-40B4-BE49-F238E27FC236}">
                  <a16:creationId xmlns:a16="http://schemas.microsoft.com/office/drawing/2014/main" id="{C0B3A882-66E9-4B1D-80B4-2CAA3F1B10D3}"/>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128" name="Picture Placeholder 127">
            <a:extLst>
              <a:ext uri="{FF2B5EF4-FFF2-40B4-BE49-F238E27FC236}">
                <a16:creationId xmlns:a16="http://schemas.microsoft.com/office/drawing/2014/main" id="{31FF7547-DB01-4846-AA48-477E9E9AD829}"/>
              </a:ext>
            </a:extLst>
          </p:cNvPr>
          <p:cNvSpPr>
            <a:spLocks noGrp="1"/>
          </p:cNvSpPr>
          <p:nvPr>
            <p:ph type="pic" sz="quarter" idx="13"/>
          </p:nvPr>
        </p:nvSpPr>
        <p:spPr>
          <a:xfrm>
            <a:off x="4332992" y="-2"/>
            <a:ext cx="4820009" cy="6879660"/>
          </a:xfrm>
          <a:custGeom>
            <a:avLst/>
            <a:gdLst>
              <a:gd name="connsiteX0" fmla="*/ 1684339 w 4820009"/>
              <a:gd name="connsiteY0" fmla="*/ 0 h 6879660"/>
              <a:gd name="connsiteX1" fmla="*/ 4820009 w 4820009"/>
              <a:gd name="connsiteY1" fmla="*/ 0 h 6879660"/>
              <a:gd name="connsiteX2" fmla="*/ 4820009 w 4820009"/>
              <a:gd name="connsiteY2" fmla="*/ 6879660 h 6879660"/>
              <a:gd name="connsiteX3" fmla="*/ 1684339 w 4820009"/>
              <a:gd name="connsiteY3" fmla="*/ 6879660 h 6879660"/>
              <a:gd name="connsiteX4" fmla="*/ 0 w 482000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009" h="6879660">
                <a:moveTo>
                  <a:pt x="1684339" y="0"/>
                </a:moveTo>
                <a:lnTo>
                  <a:pt x="4820009" y="0"/>
                </a:lnTo>
                <a:lnTo>
                  <a:pt x="4820009" y="6879660"/>
                </a:lnTo>
                <a:lnTo>
                  <a:pt x="1684339" y="6879660"/>
                </a:lnTo>
                <a:lnTo>
                  <a:pt x="0" y="6437231"/>
                </a:lnTo>
                <a:close/>
              </a:path>
            </a:pathLst>
          </a:custGeom>
          <a:no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a:t>Click icon to add picture</a:t>
            </a:r>
            <a:endParaRPr lang="en-AU" noProof="0"/>
          </a:p>
        </p:txBody>
      </p:sp>
    </p:spTree>
    <p:extLst>
      <p:ext uri="{BB962C8B-B14F-4D97-AF65-F5344CB8AC3E}">
        <p14:creationId xmlns:p14="http://schemas.microsoft.com/office/powerpoint/2010/main" val="829409555"/>
      </p:ext>
    </p:extLst>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Cover_style7">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258365" y="342706"/>
            <a:ext cx="5540400" cy="6156000"/>
          </a:xfrm>
          <a:solidFill>
            <a:schemeClr val="bg2"/>
          </a:solidFill>
        </p:spPr>
        <p:txBody>
          <a:bodyPr lIns="180000" tIns="180000" rIns="180000" bIns="180000"/>
          <a:lstStyle>
            <a:lvl1pPr>
              <a:lnSpc>
                <a:spcPts val="3900"/>
              </a:lnSpc>
              <a:spcAft>
                <a:spcPts val="900"/>
              </a:spcAft>
              <a:defRPr sz="3600">
                <a:solidFill>
                  <a:schemeClr val="bg1"/>
                </a:solidFill>
              </a:defRPr>
            </a:lvl1pPr>
            <a:lvl2pPr marL="0" indent="0">
              <a:lnSpc>
                <a:spcPts val="3000"/>
              </a:lnSpc>
              <a:spcAft>
                <a:spcPts val="900"/>
              </a:spcAft>
              <a:buNone/>
              <a:defRPr sz="2700">
                <a:solidFill>
                  <a:schemeClr val="bg1"/>
                </a:solidFill>
              </a:defRPr>
            </a:lvl2pPr>
            <a:lvl3pPr marL="0" indent="0">
              <a:lnSpc>
                <a:spcPts val="1500"/>
              </a:lnSpc>
              <a:spcAft>
                <a:spcPts val="900"/>
              </a:spcAft>
              <a:buNone/>
              <a:defRPr sz="1350">
                <a:solidFill>
                  <a:schemeClr val="bg1"/>
                </a:solidFill>
              </a:defRPr>
            </a:lvl3pPr>
            <a:lvl4pPr marL="0" indent="0">
              <a:lnSpc>
                <a:spcPts val="1500"/>
              </a:lnSpc>
              <a:spcAft>
                <a:spcPts val="900"/>
              </a:spcAft>
              <a:buNone/>
              <a:defRPr sz="1350">
                <a:solidFill>
                  <a:schemeClr val="bg1"/>
                </a:solidFill>
              </a:defRPr>
            </a:lvl4pPr>
            <a:lvl5pPr marL="0" indent="0">
              <a:lnSpc>
                <a:spcPts val="1500"/>
              </a:lnSpc>
              <a:spcAft>
                <a:spcPts val="900"/>
              </a:spcAft>
              <a:buNone/>
              <a:defRPr sz="1350">
                <a:solidFill>
                  <a:schemeClr val="bg1"/>
                </a:solidFill>
              </a:defRPr>
            </a:lvl5pPr>
            <a:lvl6pPr marL="0" indent="0">
              <a:lnSpc>
                <a:spcPts val="1500"/>
              </a:lnSpc>
              <a:spcAft>
                <a:spcPts val="900"/>
              </a:spcAft>
              <a:buNone/>
              <a:defRPr sz="1350">
                <a:solidFill>
                  <a:schemeClr val="bg1"/>
                </a:solidFill>
              </a:defRPr>
            </a:lvl6pPr>
            <a:lvl7pPr marL="0" indent="0">
              <a:lnSpc>
                <a:spcPts val="1500"/>
              </a:lnSpc>
              <a:spcAft>
                <a:spcPts val="900"/>
              </a:spcAft>
              <a:buNone/>
              <a:defRPr sz="1350">
                <a:solidFill>
                  <a:schemeClr val="bg1"/>
                </a:solidFill>
              </a:defRPr>
            </a:lvl7pPr>
            <a:lvl8pPr marL="0" indent="0">
              <a:lnSpc>
                <a:spcPts val="1500"/>
              </a:lnSpc>
              <a:spcAft>
                <a:spcPts val="900"/>
              </a:spcAft>
              <a:buNone/>
              <a:defRPr sz="1350">
                <a:solidFill>
                  <a:schemeClr val="bg1"/>
                </a:solidFill>
              </a:defRPr>
            </a:lvl8pPr>
            <a:lvl9pPr marL="0" indent="0">
              <a:lnSpc>
                <a:spcPts val="1500"/>
              </a:lnSpc>
              <a:spcAft>
                <a:spcPts val="900"/>
              </a:spcAft>
              <a:buNone/>
              <a:defRPr sz="13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5798765" y="342705"/>
            <a:ext cx="1541999" cy="2052000"/>
          </a:xfrm>
          <a:solidFill>
            <a:srgbClr val="73234B"/>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7339807" y="342705"/>
            <a:ext cx="1545827"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5798766" y="2393950"/>
            <a:ext cx="3086869" cy="4104756"/>
          </a:xfrm>
          <a:prstGeom prst="rect">
            <a:avLst/>
          </a:prstGeom>
          <a:solidFill>
            <a:srgbClr val="EB7B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406003"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1939348"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3472693"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406002" y="5993730"/>
            <a:ext cx="4383086" cy="405600"/>
          </a:xfrm>
        </p:spPr>
        <p:txBody>
          <a:bodyPr/>
          <a:lstStyle>
            <a:lvl1pPr marL="0">
              <a:lnSpc>
                <a:spcPts val="1200"/>
              </a:lnSpc>
              <a:spcAft>
                <a:spcPts val="0"/>
              </a:spcAft>
              <a:buFontTx/>
              <a:buNone/>
              <a:defRPr sz="1050">
                <a:solidFill>
                  <a:schemeClr val="bg1"/>
                </a:solidFill>
              </a:defRPr>
            </a:lvl1pPr>
            <a:lvl2pPr marL="0">
              <a:lnSpc>
                <a:spcPts val="1200"/>
              </a:lnSpc>
              <a:spcAft>
                <a:spcPts val="0"/>
              </a:spcAft>
              <a:buFontTx/>
              <a:buNone/>
              <a:defRPr sz="1050">
                <a:solidFill>
                  <a:schemeClr val="bg1"/>
                </a:solidFill>
              </a:defRPr>
            </a:lvl2pPr>
            <a:lvl3pPr marL="0" indent="0">
              <a:lnSpc>
                <a:spcPts val="1200"/>
              </a:lnSpc>
              <a:spcAft>
                <a:spcPts val="0"/>
              </a:spcAft>
              <a:buFontTx/>
              <a:buNone/>
              <a:defRPr sz="1050">
                <a:solidFill>
                  <a:schemeClr val="bg1"/>
                </a:solidFill>
              </a:defRPr>
            </a:lvl3pPr>
            <a:lvl4pPr marL="0" indent="0">
              <a:lnSpc>
                <a:spcPts val="1200"/>
              </a:lnSpc>
              <a:spcAft>
                <a:spcPts val="0"/>
              </a:spcAft>
              <a:buFontTx/>
              <a:buNone/>
              <a:defRPr sz="1050">
                <a:solidFill>
                  <a:schemeClr val="bg1"/>
                </a:solidFill>
              </a:defRPr>
            </a:lvl4pPr>
            <a:lvl5pPr marL="0" indent="0">
              <a:lnSpc>
                <a:spcPts val="1200"/>
              </a:lnSpc>
              <a:spcAft>
                <a:spcPts val="0"/>
              </a:spcAft>
              <a:buFontTx/>
              <a:buNone/>
              <a:defRPr sz="1050">
                <a:solidFill>
                  <a:schemeClr val="bg1"/>
                </a:solidFill>
              </a:defRPr>
            </a:lvl5pPr>
            <a:lvl6pPr marL="0" indent="0">
              <a:lnSpc>
                <a:spcPts val="1200"/>
              </a:lnSpc>
              <a:spcAft>
                <a:spcPts val="0"/>
              </a:spcAft>
              <a:buFontTx/>
              <a:buNone/>
              <a:defRPr sz="1050">
                <a:solidFill>
                  <a:schemeClr val="bg1"/>
                </a:solidFill>
              </a:defRPr>
            </a:lvl6pPr>
            <a:lvl7pPr marL="0" indent="0">
              <a:lnSpc>
                <a:spcPts val="1200"/>
              </a:lnSpc>
              <a:spcAft>
                <a:spcPts val="0"/>
              </a:spcAft>
              <a:buFontTx/>
              <a:buNone/>
              <a:defRPr sz="1050">
                <a:solidFill>
                  <a:schemeClr val="bg1"/>
                </a:solidFill>
              </a:defRPr>
            </a:lvl7pPr>
            <a:lvl8pPr marL="0" indent="0">
              <a:lnSpc>
                <a:spcPts val="1200"/>
              </a:lnSpc>
              <a:spcAft>
                <a:spcPts val="0"/>
              </a:spcAft>
              <a:buFontTx/>
              <a:buNone/>
              <a:defRPr sz="1050">
                <a:solidFill>
                  <a:schemeClr val="bg1"/>
                </a:solidFill>
              </a:defRPr>
            </a:lvl8pPr>
            <a:lvl9pPr marL="0" indent="0">
              <a:lnSpc>
                <a:spcPts val="1200"/>
              </a:lnSpc>
              <a:spcAft>
                <a:spcPts val="0"/>
              </a:spcAft>
              <a:buFontTx/>
              <a:buNone/>
              <a:defRPr sz="10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925792184"/>
      </p:ext>
    </p:extLst>
  </p:cSld>
  <p:clrMapOvr>
    <a:masterClrMapping/>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7">
    <p:spTree>
      <p:nvGrpSpPr>
        <p:cNvPr id="1" name=""/>
        <p:cNvGrpSpPr/>
        <p:nvPr/>
      </p:nvGrpSpPr>
      <p:grpSpPr>
        <a:xfrm>
          <a:off x="0" y="0"/>
          <a:ext cx="0" cy="0"/>
          <a:chOff x="0" y="0"/>
          <a:chExt cx="0" cy="0"/>
        </a:xfrm>
      </p:grpSpPr>
      <p:pic>
        <p:nvPicPr>
          <p:cNvPr id="4" name="Picture 3" descr="A building with trees and grass&#10;&#10;Description automatically generated">
            <a:extLst>
              <a:ext uri="{FF2B5EF4-FFF2-40B4-BE49-F238E27FC236}">
                <a16:creationId xmlns:a16="http://schemas.microsoft.com/office/drawing/2014/main" id="{DBF2D86A-A44D-CDAE-9665-F4BFF676E9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01" y="342000"/>
            <a:ext cx="648366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18504"/>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EB7BBE"/>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036216620"/>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7">
    <p:spTree>
      <p:nvGrpSpPr>
        <p:cNvPr id="1" name=""/>
        <p:cNvGrpSpPr/>
        <p:nvPr/>
      </p:nvGrpSpPr>
      <p:grpSpPr>
        <a:xfrm>
          <a:off x="0" y="0"/>
          <a:ext cx="0" cy="0"/>
          <a:chOff x="0" y="0"/>
          <a:chExt cx="0" cy="0"/>
        </a:xfrm>
      </p:grpSpPr>
      <p:pic>
        <p:nvPicPr>
          <p:cNvPr id="4" name="Picture 3" descr="A multi-story building with colorful balconies&#10;&#10;Description automatically generated">
            <a:extLst>
              <a:ext uri="{FF2B5EF4-FFF2-40B4-BE49-F238E27FC236}">
                <a16:creationId xmlns:a16="http://schemas.microsoft.com/office/drawing/2014/main" id="{90EADEC2-C4A9-6F30-E874-B83B9B07C3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00" y="342000"/>
            <a:ext cx="6884999"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18504"/>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EB7BBE"/>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19943740"/>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7">
    <p:spTree>
      <p:nvGrpSpPr>
        <p:cNvPr id="1" name=""/>
        <p:cNvGrpSpPr/>
        <p:nvPr/>
      </p:nvGrpSpPr>
      <p:grpSpPr>
        <a:xfrm>
          <a:off x="0" y="0"/>
          <a:ext cx="0" cy="0"/>
          <a:chOff x="0" y="0"/>
          <a:chExt cx="0" cy="0"/>
        </a:xfrm>
      </p:grpSpPr>
      <p:pic>
        <p:nvPicPr>
          <p:cNvPr id="4" name="Picture 3" descr="A person holding a file&#10;&#10;Description automatically generated">
            <a:extLst>
              <a:ext uri="{FF2B5EF4-FFF2-40B4-BE49-F238E27FC236}">
                <a16:creationId xmlns:a16="http://schemas.microsoft.com/office/drawing/2014/main" id="{F3379736-BE03-EE69-3641-E7C70EC45D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199" y="341999"/>
            <a:ext cx="687255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20000"/>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EB7BBE"/>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56313427"/>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7">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258663" y="342705"/>
            <a:ext cx="8633900" cy="6156000"/>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426600" y="500400"/>
            <a:ext cx="3572100" cy="5810400"/>
          </a:xfrm>
        </p:spPr>
        <p:txBody>
          <a:bodyPr/>
          <a:lstStyle>
            <a:lvl1pPr>
              <a:lnSpc>
                <a:spcPts val="3900"/>
              </a:lnSpc>
              <a:defRPr sz="3600">
                <a:solidFill>
                  <a:schemeClr val="bg1"/>
                </a:solidFill>
              </a:defRPr>
            </a:lvl1pPr>
          </a:lstStyle>
          <a:p>
            <a:r>
              <a:rPr lang="en-US"/>
              <a:t>Click to edit Master title style</a:t>
            </a:r>
            <a:endParaRPr lang="en-AU"/>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Tree>
    <p:extLst>
      <p:ext uri="{BB962C8B-B14F-4D97-AF65-F5344CB8AC3E}">
        <p14:creationId xmlns:p14="http://schemas.microsoft.com/office/powerpoint/2010/main" val="285089705"/>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Cover_style8">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258365" y="342706"/>
            <a:ext cx="5540400" cy="6156000"/>
          </a:xfrm>
          <a:solidFill>
            <a:schemeClr val="bg2"/>
          </a:solidFill>
        </p:spPr>
        <p:txBody>
          <a:bodyPr lIns="180000" tIns="180000" rIns="180000" bIns="180000"/>
          <a:lstStyle>
            <a:lvl1pPr>
              <a:lnSpc>
                <a:spcPts val="3900"/>
              </a:lnSpc>
              <a:spcAft>
                <a:spcPts val="900"/>
              </a:spcAft>
              <a:defRPr sz="3600">
                <a:solidFill>
                  <a:schemeClr val="bg1"/>
                </a:solidFill>
              </a:defRPr>
            </a:lvl1pPr>
            <a:lvl2pPr marL="0" indent="0">
              <a:lnSpc>
                <a:spcPts val="3000"/>
              </a:lnSpc>
              <a:spcAft>
                <a:spcPts val="900"/>
              </a:spcAft>
              <a:buNone/>
              <a:defRPr sz="2700">
                <a:solidFill>
                  <a:schemeClr val="bg1"/>
                </a:solidFill>
              </a:defRPr>
            </a:lvl2pPr>
            <a:lvl3pPr marL="0" indent="0">
              <a:lnSpc>
                <a:spcPts val="1500"/>
              </a:lnSpc>
              <a:spcAft>
                <a:spcPts val="900"/>
              </a:spcAft>
              <a:buNone/>
              <a:defRPr sz="1350">
                <a:solidFill>
                  <a:schemeClr val="bg1"/>
                </a:solidFill>
              </a:defRPr>
            </a:lvl3pPr>
            <a:lvl4pPr marL="0" indent="0">
              <a:lnSpc>
                <a:spcPts val="1500"/>
              </a:lnSpc>
              <a:spcAft>
                <a:spcPts val="900"/>
              </a:spcAft>
              <a:buNone/>
              <a:defRPr sz="1350">
                <a:solidFill>
                  <a:schemeClr val="bg1"/>
                </a:solidFill>
              </a:defRPr>
            </a:lvl4pPr>
            <a:lvl5pPr marL="0" indent="0">
              <a:lnSpc>
                <a:spcPts val="1500"/>
              </a:lnSpc>
              <a:spcAft>
                <a:spcPts val="900"/>
              </a:spcAft>
              <a:buNone/>
              <a:defRPr sz="1350">
                <a:solidFill>
                  <a:schemeClr val="bg1"/>
                </a:solidFill>
              </a:defRPr>
            </a:lvl5pPr>
            <a:lvl6pPr marL="0" indent="0">
              <a:lnSpc>
                <a:spcPts val="1500"/>
              </a:lnSpc>
              <a:spcAft>
                <a:spcPts val="900"/>
              </a:spcAft>
              <a:buNone/>
              <a:defRPr sz="1350">
                <a:solidFill>
                  <a:schemeClr val="bg1"/>
                </a:solidFill>
              </a:defRPr>
            </a:lvl6pPr>
            <a:lvl7pPr marL="0" indent="0">
              <a:lnSpc>
                <a:spcPts val="1500"/>
              </a:lnSpc>
              <a:spcAft>
                <a:spcPts val="900"/>
              </a:spcAft>
              <a:buNone/>
              <a:defRPr sz="1350">
                <a:solidFill>
                  <a:schemeClr val="bg1"/>
                </a:solidFill>
              </a:defRPr>
            </a:lvl7pPr>
            <a:lvl8pPr marL="0" indent="0">
              <a:lnSpc>
                <a:spcPts val="1500"/>
              </a:lnSpc>
              <a:spcAft>
                <a:spcPts val="900"/>
              </a:spcAft>
              <a:buNone/>
              <a:defRPr sz="1350">
                <a:solidFill>
                  <a:schemeClr val="bg1"/>
                </a:solidFill>
              </a:defRPr>
            </a:lvl8pPr>
            <a:lvl9pPr marL="0" indent="0">
              <a:lnSpc>
                <a:spcPts val="1500"/>
              </a:lnSpc>
              <a:spcAft>
                <a:spcPts val="900"/>
              </a:spcAft>
              <a:buNone/>
              <a:defRPr sz="13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5798765" y="342705"/>
            <a:ext cx="1541999" cy="2052000"/>
          </a:xfrm>
          <a:solidFill>
            <a:schemeClr val="accent1"/>
          </a:solidFill>
        </p:spPr>
        <p:txBody>
          <a:bodyPr lIns="180000" tIns="144000" rIns="144000" bIns="144000"/>
          <a:lstStyle>
            <a:lvl1pPr marL="0">
              <a:lnSpc>
                <a:spcPts val="1050"/>
              </a:lnSpc>
              <a:spcAft>
                <a:spcPts val="0"/>
              </a:spcAft>
              <a:buFontTx/>
              <a:buNone/>
              <a:defRPr sz="900" b="1">
                <a:solidFill>
                  <a:schemeClr val="bg1"/>
                </a:solidFill>
              </a:defRPr>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7339807" y="342705"/>
            <a:ext cx="1545827"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5798766" y="2393950"/>
            <a:ext cx="3086869"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406003"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1939348"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3472693" y="5094186"/>
            <a:ext cx="1316396" cy="809625"/>
          </a:xfrm>
        </p:spPr>
        <p:txBody>
          <a:bodyPr anchor="ctr" anchorCtr="0"/>
          <a:lstStyle>
            <a:lvl1pPr algn="ctr">
              <a:lnSpc>
                <a:spcPts val="1200"/>
              </a:lnSpc>
              <a:defRPr sz="105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406002" y="5993730"/>
            <a:ext cx="4383086" cy="405600"/>
          </a:xfrm>
        </p:spPr>
        <p:txBody>
          <a:bodyPr/>
          <a:lstStyle>
            <a:lvl1pPr marL="0">
              <a:lnSpc>
                <a:spcPts val="1200"/>
              </a:lnSpc>
              <a:spcAft>
                <a:spcPts val="0"/>
              </a:spcAft>
              <a:buFontTx/>
              <a:buNone/>
              <a:defRPr sz="1050">
                <a:solidFill>
                  <a:schemeClr val="bg1"/>
                </a:solidFill>
              </a:defRPr>
            </a:lvl1pPr>
            <a:lvl2pPr marL="0">
              <a:lnSpc>
                <a:spcPts val="1200"/>
              </a:lnSpc>
              <a:spcAft>
                <a:spcPts val="0"/>
              </a:spcAft>
              <a:buFontTx/>
              <a:buNone/>
              <a:defRPr sz="1050">
                <a:solidFill>
                  <a:schemeClr val="bg1"/>
                </a:solidFill>
              </a:defRPr>
            </a:lvl2pPr>
            <a:lvl3pPr marL="0" indent="0">
              <a:lnSpc>
                <a:spcPts val="1200"/>
              </a:lnSpc>
              <a:spcAft>
                <a:spcPts val="0"/>
              </a:spcAft>
              <a:buFontTx/>
              <a:buNone/>
              <a:defRPr sz="1050">
                <a:solidFill>
                  <a:schemeClr val="bg1"/>
                </a:solidFill>
              </a:defRPr>
            </a:lvl3pPr>
            <a:lvl4pPr marL="0" indent="0">
              <a:lnSpc>
                <a:spcPts val="1200"/>
              </a:lnSpc>
              <a:spcAft>
                <a:spcPts val="0"/>
              </a:spcAft>
              <a:buFontTx/>
              <a:buNone/>
              <a:defRPr sz="1050">
                <a:solidFill>
                  <a:schemeClr val="bg1"/>
                </a:solidFill>
              </a:defRPr>
            </a:lvl4pPr>
            <a:lvl5pPr marL="0" indent="0">
              <a:lnSpc>
                <a:spcPts val="1200"/>
              </a:lnSpc>
              <a:spcAft>
                <a:spcPts val="0"/>
              </a:spcAft>
              <a:buFontTx/>
              <a:buNone/>
              <a:defRPr sz="1050">
                <a:solidFill>
                  <a:schemeClr val="bg1"/>
                </a:solidFill>
              </a:defRPr>
            </a:lvl5pPr>
            <a:lvl6pPr marL="0" indent="0">
              <a:lnSpc>
                <a:spcPts val="1200"/>
              </a:lnSpc>
              <a:spcAft>
                <a:spcPts val="0"/>
              </a:spcAft>
              <a:buFontTx/>
              <a:buNone/>
              <a:defRPr sz="1050">
                <a:solidFill>
                  <a:schemeClr val="bg1"/>
                </a:solidFill>
              </a:defRPr>
            </a:lvl6pPr>
            <a:lvl7pPr marL="0" indent="0">
              <a:lnSpc>
                <a:spcPts val="1200"/>
              </a:lnSpc>
              <a:spcAft>
                <a:spcPts val="0"/>
              </a:spcAft>
              <a:buFontTx/>
              <a:buNone/>
              <a:defRPr sz="1050">
                <a:solidFill>
                  <a:schemeClr val="bg1"/>
                </a:solidFill>
              </a:defRPr>
            </a:lvl7pPr>
            <a:lvl8pPr marL="0" indent="0">
              <a:lnSpc>
                <a:spcPts val="1200"/>
              </a:lnSpc>
              <a:spcAft>
                <a:spcPts val="0"/>
              </a:spcAft>
              <a:buFontTx/>
              <a:buNone/>
              <a:defRPr sz="1050">
                <a:solidFill>
                  <a:schemeClr val="bg1"/>
                </a:solidFill>
              </a:defRPr>
            </a:lvl8pPr>
            <a:lvl9pPr marL="0" indent="0">
              <a:lnSpc>
                <a:spcPts val="1200"/>
              </a:lnSpc>
              <a:spcAft>
                <a:spcPts val="0"/>
              </a:spcAft>
              <a:buFontTx/>
              <a:buNone/>
              <a:defRPr sz="10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873280677"/>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8">
    <p:spTree>
      <p:nvGrpSpPr>
        <p:cNvPr id="1" name=""/>
        <p:cNvGrpSpPr/>
        <p:nvPr/>
      </p:nvGrpSpPr>
      <p:grpSpPr>
        <a:xfrm>
          <a:off x="0" y="0"/>
          <a:ext cx="0" cy="0"/>
          <a:chOff x="0" y="0"/>
          <a:chExt cx="0" cy="0"/>
        </a:xfrm>
      </p:grpSpPr>
      <p:pic>
        <p:nvPicPr>
          <p:cNvPr id="4" name="Picture 3" descr="A person walking past a building&#10;&#10;Description automatically generated">
            <a:extLst>
              <a:ext uri="{FF2B5EF4-FFF2-40B4-BE49-F238E27FC236}">
                <a16:creationId xmlns:a16="http://schemas.microsoft.com/office/drawing/2014/main" id="{D5753130-04CA-4F8F-7BD2-B29CCF71A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199" y="342000"/>
            <a:ext cx="6874019"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46026003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8">
    <p:spTree>
      <p:nvGrpSpPr>
        <p:cNvPr id="1" name=""/>
        <p:cNvGrpSpPr/>
        <p:nvPr/>
      </p:nvGrpSpPr>
      <p:grpSpPr>
        <a:xfrm>
          <a:off x="0" y="0"/>
          <a:ext cx="0" cy="0"/>
          <a:chOff x="0" y="0"/>
          <a:chExt cx="0" cy="0"/>
        </a:xfrm>
      </p:grpSpPr>
      <p:pic>
        <p:nvPicPr>
          <p:cNvPr id="9" name="Picture 8" descr="A sculpture outside of a building&#10;&#10;Description automatically generated">
            <a:extLst>
              <a:ext uri="{FF2B5EF4-FFF2-40B4-BE49-F238E27FC236}">
                <a16:creationId xmlns:a16="http://schemas.microsoft.com/office/drawing/2014/main" id="{5BC26AC2-AAA3-E94F-770E-788A91004B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00" y="342000"/>
            <a:ext cx="6227952"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27657671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8">
    <p:spTree>
      <p:nvGrpSpPr>
        <p:cNvPr id="1" name=""/>
        <p:cNvGrpSpPr/>
        <p:nvPr/>
      </p:nvGrpSpPr>
      <p:grpSpPr>
        <a:xfrm>
          <a:off x="0" y="0"/>
          <a:ext cx="0" cy="0"/>
          <a:chOff x="0" y="0"/>
          <a:chExt cx="0" cy="0"/>
        </a:xfrm>
      </p:grpSpPr>
      <p:pic>
        <p:nvPicPr>
          <p:cNvPr id="4" name="Picture 3" descr="A person cleaning a surface&#10;&#10;Description automatically generated">
            <a:extLst>
              <a:ext uri="{FF2B5EF4-FFF2-40B4-BE49-F238E27FC236}">
                <a16:creationId xmlns:a16="http://schemas.microsoft.com/office/drawing/2014/main" id="{F496D6BF-DBBA-5AEF-EF97-08D170EF1C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01" y="341999"/>
            <a:ext cx="6826793"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20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06604390"/>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8">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258663" y="342705"/>
            <a:ext cx="8633900" cy="615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426600" y="500400"/>
            <a:ext cx="3572100" cy="5810400"/>
          </a:xfrm>
        </p:spPr>
        <p:txBody>
          <a:bodyPr/>
          <a:lstStyle>
            <a:lvl1pPr>
              <a:lnSpc>
                <a:spcPts val="3900"/>
              </a:lnSpc>
              <a:defRPr sz="3600">
                <a:solidFill>
                  <a:schemeClr val="bg1"/>
                </a:solidFill>
              </a:defRPr>
            </a:lvl1pPr>
          </a:lstStyle>
          <a:p>
            <a:r>
              <a:rPr lang="en-US"/>
              <a:t>Click to edit Master title style</a:t>
            </a:r>
            <a:endParaRPr lang="en-AU"/>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Tree>
    <p:extLst>
      <p:ext uri="{BB962C8B-B14F-4D97-AF65-F5344CB8AC3E}">
        <p14:creationId xmlns:p14="http://schemas.microsoft.com/office/powerpoint/2010/main" val="374057677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and Pres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hasCustomPrompt="1"/>
          </p:nvPr>
        </p:nvSpPr>
        <p:spPr>
          <a:xfrm>
            <a:off x="4509105" y="433468"/>
            <a:ext cx="4201425" cy="6424532"/>
          </a:xfrm>
          <a:blipFill>
            <a:blip r:embed="rId2" cstate="screen">
              <a:extLst>
                <a:ext uri="{28A0092B-C50C-407E-A947-70E740481C1C}">
                  <a14:useLocalDpi xmlns:a14="http://schemas.microsoft.com/office/drawing/2010/main"/>
                </a:ext>
              </a:extLst>
            </a:blip>
            <a:srcRect/>
            <a:stretch>
              <a:fillRect l="-19758" t="-6747" r="-21524" b="-1345"/>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Title 1">
            <a:extLst>
              <a:ext uri="{FF2B5EF4-FFF2-40B4-BE49-F238E27FC236}">
                <a16:creationId xmlns:a16="http://schemas.microsoft.com/office/drawing/2014/main" id="{C0D4EEBE-3DFE-49C7-A0BD-46E115FF01EC}"/>
              </a:ext>
            </a:extLst>
          </p:cNvPr>
          <p:cNvSpPr>
            <a:spLocks noGrp="1"/>
          </p:cNvSpPr>
          <p:nvPr>
            <p:ph type="title"/>
          </p:nvPr>
        </p:nvSpPr>
        <p:spPr>
          <a:xfrm>
            <a:off x="1273573" y="395066"/>
            <a:ext cx="2979114" cy="887360"/>
          </a:xfrm>
        </p:spPr>
        <p:txBody>
          <a:bodyPr/>
          <a:lstStyle/>
          <a:p>
            <a:r>
              <a:rPr lang="en-US"/>
              <a:t>Click to edit Master title style</a:t>
            </a:r>
            <a:endParaRPr lang="en-AU" dirty="0"/>
          </a:p>
        </p:txBody>
      </p:sp>
      <p:sp>
        <p:nvSpPr>
          <p:cNvPr id="12" name="Content Placeholder 11">
            <a:extLst>
              <a:ext uri="{FF2B5EF4-FFF2-40B4-BE49-F238E27FC236}">
                <a16:creationId xmlns:a16="http://schemas.microsoft.com/office/drawing/2014/main" id="{1E88FB60-9BD8-44D2-8E99-9179BF91B620}"/>
              </a:ext>
            </a:extLst>
          </p:cNvPr>
          <p:cNvSpPr>
            <a:spLocks noGrp="1"/>
          </p:cNvSpPr>
          <p:nvPr>
            <p:ph sz="quarter" idx="20"/>
          </p:nvPr>
        </p:nvSpPr>
        <p:spPr>
          <a:xfrm>
            <a:off x="325099" y="1531937"/>
            <a:ext cx="3927587" cy="44966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656154179"/>
      </p:ext>
    </p:extLst>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F5FD65-719B-D18F-F8E8-E39C71BCBD2F}"/>
              </a:ext>
            </a:extLst>
          </p:cNvPr>
          <p:cNvSpPr>
            <a:spLocks noGrp="1"/>
          </p:cNvSpPr>
          <p:nvPr>
            <p:ph type="title"/>
          </p:nvPr>
        </p:nvSpPr>
        <p:spPr/>
        <p:txBody>
          <a:bodyPr/>
          <a:lstStyle/>
          <a:p>
            <a:r>
              <a:rPr lang="en-US"/>
              <a:t>Click to edit Master title style</a:t>
            </a:r>
            <a:endParaRPr lang="en-AU"/>
          </a:p>
        </p:txBody>
      </p:sp>
      <p:sp>
        <p:nvSpPr>
          <p:cNvPr id="2" name="Footer Placeholder 1">
            <a:extLst>
              <a:ext uri="{FF2B5EF4-FFF2-40B4-BE49-F238E27FC236}">
                <a16:creationId xmlns:a16="http://schemas.microsoft.com/office/drawing/2014/main" id="{AEAC15A5-6D74-A5DE-3613-65783B641150}"/>
              </a:ext>
            </a:extLst>
          </p:cNvPr>
          <p:cNvSpPr>
            <a:spLocks noGrp="1"/>
          </p:cNvSpPr>
          <p:nvPr>
            <p:ph type="ftr" sz="quarter" idx="13"/>
          </p:nvPr>
        </p:nvSpPr>
        <p:spPr/>
        <p:txBody>
          <a:bodyPr/>
          <a:lstStyle/>
          <a:p>
            <a:r>
              <a:rPr lang="en-AU"/>
              <a:t>[Insert Identifier] | [Insert Report Title]</a:t>
            </a:r>
          </a:p>
        </p:txBody>
      </p:sp>
      <p:sp>
        <p:nvSpPr>
          <p:cNvPr id="4" name="Slide Number Placeholder 3">
            <a:extLst>
              <a:ext uri="{FF2B5EF4-FFF2-40B4-BE49-F238E27FC236}">
                <a16:creationId xmlns:a16="http://schemas.microsoft.com/office/drawing/2014/main" id="{435F3ED5-6AAA-3BC2-D5BA-F3F1F1F148E4}"/>
              </a:ext>
            </a:extLst>
          </p:cNvPr>
          <p:cNvSpPr>
            <a:spLocks noGrp="1"/>
          </p:cNvSpPr>
          <p:nvPr>
            <p:ph type="sldNum" sz="quarter" idx="14"/>
          </p:nvPr>
        </p:nvSpPr>
        <p:spPr/>
        <p:txBody>
          <a:bodyPr/>
          <a:lstStyle/>
          <a:p>
            <a:r>
              <a:rPr lang="en-AU"/>
              <a:t>Page [</a:t>
            </a:r>
            <a:fld id="{29D5CE74-914C-4689-99FC-1AEF49CE2B47}" type="slidenum">
              <a:rPr smtClean="0"/>
              <a:pPr/>
              <a:t>‹#›</a:t>
            </a:fld>
            <a:r>
              <a:t>]</a:t>
            </a:r>
            <a:endParaRPr lang="en-AU"/>
          </a:p>
        </p:txBody>
      </p:sp>
    </p:spTree>
    <p:extLst>
      <p:ext uri="{BB962C8B-B14F-4D97-AF65-F5344CB8AC3E}">
        <p14:creationId xmlns:p14="http://schemas.microsoft.com/office/powerpoint/2010/main" val="2113065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25100" y="1532415"/>
            <a:ext cx="4657171" cy="4459190"/>
          </a:xfrm>
        </p:spPr>
        <p:txBody>
          <a:bodyPr numCol="1"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5196872" y="433469"/>
            <a:ext cx="3513658" cy="57390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2" name="Title 1">
            <a:extLst>
              <a:ext uri="{FF2B5EF4-FFF2-40B4-BE49-F238E27FC236}">
                <a16:creationId xmlns:a16="http://schemas.microsoft.com/office/drawing/2014/main" id="{C0D4EEBE-3DFE-49C7-A0BD-46E115FF01EC}"/>
              </a:ext>
            </a:extLst>
          </p:cNvPr>
          <p:cNvSpPr>
            <a:spLocks noGrp="1"/>
          </p:cNvSpPr>
          <p:nvPr>
            <p:ph type="title"/>
          </p:nvPr>
        </p:nvSpPr>
        <p:spPr>
          <a:xfrm>
            <a:off x="1273572" y="395066"/>
            <a:ext cx="3708699" cy="887360"/>
          </a:xfrm>
        </p:spPr>
        <p:txBody>
          <a:bodyPr/>
          <a:lstStyle/>
          <a:p>
            <a:r>
              <a:rPr lang="en-US"/>
              <a:t>Click to edit Master title style</a:t>
            </a:r>
            <a:endParaRPr lang="en-AU" dirty="0"/>
          </a:p>
        </p:txBody>
      </p:sp>
      <p:sp>
        <p:nvSpPr>
          <p:cNvPr id="7" name="Date Placeholder 6">
            <a:extLst>
              <a:ext uri="{FF2B5EF4-FFF2-40B4-BE49-F238E27FC236}">
                <a16:creationId xmlns:a16="http://schemas.microsoft.com/office/drawing/2014/main" id="{57C063AA-F11D-434D-BF4B-6BEC7C09DE74}"/>
              </a:ext>
            </a:extLst>
          </p:cNvPr>
          <p:cNvSpPr>
            <a:spLocks noGrp="1"/>
          </p:cNvSpPr>
          <p:nvPr>
            <p:ph type="dt" sz="half" idx="15"/>
          </p:nvPr>
        </p:nvSpPr>
        <p:spPr/>
        <p:txBody>
          <a:bodyPr/>
          <a:lstStyle/>
          <a:p>
            <a:fld id="{15C1EA3C-26E9-4B87-838B-C7B127160328}" type="datetime1">
              <a:rPr lang="en-AU" noProof="0" smtClean="0"/>
              <a:t>7/8/2024</a:t>
            </a:fld>
            <a:endParaRPr lang="en-AU" noProof="0" dirty="0"/>
          </a:p>
        </p:txBody>
      </p:sp>
      <p:sp>
        <p:nvSpPr>
          <p:cNvPr id="10" name="Footer Placeholder 9">
            <a:extLst>
              <a:ext uri="{FF2B5EF4-FFF2-40B4-BE49-F238E27FC236}">
                <a16:creationId xmlns:a16="http://schemas.microsoft.com/office/drawing/2014/main" id="{728B481F-F48B-4165-9994-0C92BB7AD60F}"/>
              </a:ext>
            </a:extLst>
          </p:cNvPr>
          <p:cNvSpPr>
            <a:spLocks noGrp="1"/>
          </p:cNvSpPr>
          <p:nvPr>
            <p:ph type="ftr" sz="quarter" idx="16"/>
          </p:nvPr>
        </p:nvSpPr>
        <p:spPr/>
        <p:txBody>
          <a:bodyPr/>
          <a:lstStyle/>
          <a:p>
            <a:endParaRPr lang="en-AU" noProof="0" dirty="0"/>
          </a:p>
        </p:txBody>
      </p:sp>
      <p:sp>
        <p:nvSpPr>
          <p:cNvPr id="11" name="Slide Number Placeholder 10">
            <a:extLst>
              <a:ext uri="{FF2B5EF4-FFF2-40B4-BE49-F238E27FC236}">
                <a16:creationId xmlns:a16="http://schemas.microsoft.com/office/drawing/2014/main" id="{D03F73FE-784F-4046-9FDF-D1F44B563173}"/>
              </a:ext>
            </a:extLst>
          </p:cNvPr>
          <p:cNvSpPr>
            <a:spLocks noGrp="1"/>
          </p:cNvSpPr>
          <p:nvPr>
            <p:ph type="sldNum" sz="quarter" idx="1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19835758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and two imag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26570" y="1532415"/>
            <a:ext cx="4655701" cy="4459190"/>
          </a:xfrm>
        </p:spPr>
        <p:txBody>
          <a:bodyPr numCol="1"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5196872" y="433470"/>
            <a:ext cx="3513658" cy="2780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5196872" y="3394577"/>
            <a:ext cx="3513658" cy="2777931"/>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2" name="Title 1">
            <a:extLst>
              <a:ext uri="{FF2B5EF4-FFF2-40B4-BE49-F238E27FC236}">
                <a16:creationId xmlns:a16="http://schemas.microsoft.com/office/drawing/2014/main" id="{A665CCD6-E84C-46D8-B655-FF2A3AA24FBC}"/>
              </a:ext>
            </a:extLst>
          </p:cNvPr>
          <p:cNvSpPr>
            <a:spLocks noGrp="1"/>
          </p:cNvSpPr>
          <p:nvPr>
            <p:ph type="title"/>
          </p:nvPr>
        </p:nvSpPr>
        <p:spPr>
          <a:xfrm>
            <a:off x="1273573" y="395066"/>
            <a:ext cx="3708700" cy="887360"/>
          </a:xfrm>
        </p:spPr>
        <p:txBody>
          <a:bodyPr/>
          <a:lstStyle/>
          <a:p>
            <a:r>
              <a:rPr lang="en-US"/>
              <a:t>Click to edit Master title style</a:t>
            </a:r>
            <a:endParaRPr lang="en-AU" dirty="0"/>
          </a:p>
        </p:txBody>
      </p:sp>
      <p:sp>
        <p:nvSpPr>
          <p:cNvPr id="7" name="Date Placeholder 6">
            <a:extLst>
              <a:ext uri="{FF2B5EF4-FFF2-40B4-BE49-F238E27FC236}">
                <a16:creationId xmlns:a16="http://schemas.microsoft.com/office/drawing/2014/main" id="{85E36CDA-AA08-4310-819C-A57DD13C891A}"/>
              </a:ext>
            </a:extLst>
          </p:cNvPr>
          <p:cNvSpPr>
            <a:spLocks noGrp="1"/>
          </p:cNvSpPr>
          <p:nvPr>
            <p:ph type="dt" sz="half" idx="16"/>
          </p:nvPr>
        </p:nvSpPr>
        <p:spPr/>
        <p:txBody>
          <a:bodyPr/>
          <a:lstStyle/>
          <a:p>
            <a:fld id="{15C1EA3C-26E9-4B87-838B-C7B127160328}" type="datetime1">
              <a:rPr lang="en-AU" noProof="0" smtClean="0"/>
              <a:t>7/8/2024</a:t>
            </a:fld>
            <a:endParaRPr lang="en-AU" noProof="0" dirty="0"/>
          </a:p>
        </p:txBody>
      </p:sp>
      <p:sp>
        <p:nvSpPr>
          <p:cNvPr id="10" name="Footer Placeholder 9">
            <a:extLst>
              <a:ext uri="{FF2B5EF4-FFF2-40B4-BE49-F238E27FC236}">
                <a16:creationId xmlns:a16="http://schemas.microsoft.com/office/drawing/2014/main" id="{56647F71-61AB-4F70-949E-DB7E75E787EC}"/>
              </a:ext>
            </a:extLst>
          </p:cNvPr>
          <p:cNvSpPr>
            <a:spLocks noGrp="1"/>
          </p:cNvSpPr>
          <p:nvPr>
            <p:ph type="ftr" sz="quarter" idx="17"/>
          </p:nvPr>
        </p:nvSpPr>
        <p:spPr/>
        <p:txBody>
          <a:bodyPr/>
          <a:lstStyle/>
          <a:p>
            <a:endParaRPr lang="en-AU" noProof="0" dirty="0"/>
          </a:p>
        </p:txBody>
      </p:sp>
      <p:sp>
        <p:nvSpPr>
          <p:cNvPr id="11" name="Slide Number Placeholder 10">
            <a:extLst>
              <a:ext uri="{FF2B5EF4-FFF2-40B4-BE49-F238E27FC236}">
                <a16:creationId xmlns:a16="http://schemas.microsoft.com/office/drawing/2014/main" id="{4A11B402-7956-4408-A9AD-6233932E3776}"/>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24580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and three imag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26570" y="1532415"/>
            <a:ext cx="4655701" cy="4459190"/>
          </a:xfrm>
        </p:spPr>
        <p:txBody>
          <a:bodyPr numCol="1"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5196870" y="433469"/>
            <a:ext cx="1755000" cy="2780503"/>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5196872" y="3394578"/>
            <a:ext cx="3513658" cy="2777930"/>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7117616" y="433469"/>
            <a:ext cx="1592913" cy="2780503"/>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Title 1">
            <a:extLst>
              <a:ext uri="{FF2B5EF4-FFF2-40B4-BE49-F238E27FC236}">
                <a16:creationId xmlns:a16="http://schemas.microsoft.com/office/drawing/2014/main" id="{BF46986A-A45F-4DE0-B24B-35B0EAD4745D}"/>
              </a:ext>
            </a:extLst>
          </p:cNvPr>
          <p:cNvSpPr>
            <a:spLocks noGrp="1"/>
          </p:cNvSpPr>
          <p:nvPr>
            <p:ph type="title"/>
          </p:nvPr>
        </p:nvSpPr>
        <p:spPr>
          <a:xfrm>
            <a:off x="1273573" y="395066"/>
            <a:ext cx="3708700" cy="887360"/>
          </a:xfrm>
        </p:spPr>
        <p:txBody>
          <a:bodyPr/>
          <a:lstStyle/>
          <a:p>
            <a:r>
              <a:rPr lang="en-US"/>
              <a:t>Click to edit Master title style</a:t>
            </a:r>
            <a:endParaRPr lang="en-AU" dirty="0"/>
          </a:p>
        </p:txBody>
      </p:sp>
      <p:sp>
        <p:nvSpPr>
          <p:cNvPr id="4" name="Date Placeholder 3">
            <a:extLst>
              <a:ext uri="{FF2B5EF4-FFF2-40B4-BE49-F238E27FC236}">
                <a16:creationId xmlns:a16="http://schemas.microsoft.com/office/drawing/2014/main" id="{0DD9B7D2-3266-43A3-90E3-F519CAA00283}"/>
              </a:ext>
            </a:extLst>
          </p:cNvPr>
          <p:cNvSpPr>
            <a:spLocks noGrp="1"/>
          </p:cNvSpPr>
          <p:nvPr>
            <p:ph type="dt" sz="half" idx="19"/>
          </p:nvPr>
        </p:nvSpPr>
        <p:spPr/>
        <p:txBody>
          <a:bodyPr/>
          <a:lstStyle/>
          <a:p>
            <a:fld id="{15C1EA3C-26E9-4B87-838B-C7B127160328}" type="datetime1">
              <a:rPr lang="en-AU" noProof="0" smtClean="0"/>
              <a:t>7/8/2024</a:t>
            </a:fld>
            <a:endParaRPr lang="en-AU" noProof="0" dirty="0"/>
          </a:p>
        </p:txBody>
      </p:sp>
      <p:sp>
        <p:nvSpPr>
          <p:cNvPr id="6" name="Slide Number Placeholder 5">
            <a:extLst>
              <a:ext uri="{FF2B5EF4-FFF2-40B4-BE49-F238E27FC236}">
                <a16:creationId xmlns:a16="http://schemas.microsoft.com/office/drawing/2014/main" id="{3323AEE1-F4C5-412B-8057-91CD07660663}"/>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71953316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xt and four imag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26570" y="1532415"/>
            <a:ext cx="4655701" cy="4459190"/>
          </a:xfrm>
        </p:spPr>
        <p:txBody>
          <a:bodyPr numCol="1"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5196870" y="433469"/>
            <a:ext cx="1755000" cy="2777931"/>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5196872" y="3394577"/>
            <a:ext cx="3513658" cy="277535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7117616" y="433477"/>
            <a:ext cx="1592913" cy="1322423"/>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7117616" y="1939078"/>
            <a:ext cx="1592913" cy="1272321"/>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Title 1">
            <a:extLst>
              <a:ext uri="{FF2B5EF4-FFF2-40B4-BE49-F238E27FC236}">
                <a16:creationId xmlns:a16="http://schemas.microsoft.com/office/drawing/2014/main" id="{71E60E68-1A09-4860-801B-1E090EA013BE}"/>
              </a:ext>
            </a:extLst>
          </p:cNvPr>
          <p:cNvSpPr>
            <a:spLocks noGrp="1"/>
          </p:cNvSpPr>
          <p:nvPr>
            <p:ph type="title"/>
          </p:nvPr>
        </p:nvSpPr>
        <p:spPr>
          <a:xfrm>
            <a:off x="1273573" y="395066"/>
            <a:ext cx="3708700" cy="887360"/>
          </a:xfrm>
        </p:spPr>
        <p:txBody>
          <a:bodyPr/>
          <a:lstStyle/>
          <a:p>
            <a:r>
              <a:rPr lang="en-US"/>
              <a:t>Click to edit Master title style</a:t>
            </a:r>
            <a:endParaRPr lang="en-AU" dirty="0"/>
          </a:p>
        </p:txBody>
      </p:sp>
      <p:sp>
        <p:nvSpPr>
          <p:cNvPr id="4" name="Date Placeholder 3">
            <a:extLst>
              <a:ext uri="{FF2B5EF4-FFF2-40B4-BE49-F238E27FC236}">
                <a16:creationId xmlns:a16="http://schemas.microsoft.com/office/drawing/2014/main" id="{B7A83492-1660-44F3-B16E-E09C0EEDF9E0}"/>
              </a:ext>
            </a:extLst>
          </p:cNvPr>
          <p:cNvSpPr>
            <a:spLocks noGrp="1"/>
          </p:cNvSpPr>
          <p:nvPr>
            <p:ph type="dt" sz="half" idx="20"/>
          </p:nvPr>
        </p:nvSpPr>
        <p:spPr/>
        <p:txBody>
          <a:bodyPr/>
          <a:lstStyle/>
          <a:p>
            <a:fld id="{15C1EA3C-26E9-4B87-838B-C7B127160328}" type="datetime1">
              <a:rPr lang="en-AU" noProof="0" smtClean="0"/>
              <a:t>7/8/2024</a:t>
            </a:fld>
            <a:endParaRPr lang="en-AU" noProof="0" dirty="0"/>
          </a:p>
        </p:txBody>
      </p:sp>
      <p:sp>
        <p:nvSpPr>
          <p:cNvPr id="6" name="Slide Number Placeholder 5">
            <a:extLst>
              <a:ext uri="{FF2B5EF4-FFF2-40B4-BE49-F238E27FC236}">
                <a16:creationId xmlns:a16="http://schemas.microsoft.com/office/drawing/2014/main" id="{A5B487AC-7944-4F9E-83A1-02B02A7742F4}"/>
              </a:ext>
            </a:extLst>
          </p:cNvPr>
          <p:cNvSpPr>
            <a:spLocks noGrp="1"/>
          </p:cNvSpPr>
          <p:nvPr>
            <p:ph type="sldNum" sz="quarter" idx="21"/>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68789475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1" y="433473"/>
            <a:ext cx="8277066"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a:t>Click icon to add picture</a:t>
            </a:r>
            <a:endParaRPr lang="en-AU"/>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1735339" y="2007045"/>
            <a:ext cx="2224340"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5209243" y="2007045"/>
            <a:ext cx="2224340"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 name="Text Placeholder 135">
            <a:extLst>
              <a:ext uri="{FF2B5EF4-FFF2-40B4-BE49-F238E27FC236}">
                <a16:creationId xmlns:a16="http://schemas.microsoft.com/office/drawing/2014/main" id="{101E6B8E-059C-4DCE-8053-9C813CD48538}"/>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Tree>
    <p:extLst>
      <p:ext uri="{BB962C8B-B14F-4D97-AF65-F5344CB8AC3E}">
        <p14:creationId xmlns:p14="http://schemas.microsoft.com/office/powerpoint/2010/main" val="4119774282"/>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2" name="TextBox 1">
            <a:extLst>
              <a:ext uri="{FF2B5EF4-FFF2-40B4-BE49-F238E27FC236}">
                <a16:creationId xmlns:a16="http://schemas.microsoft.com/office/drawing/2014/main" id="{B196D528-3F8C-4131-B8C8-D41C96117732}"/>
              </a:ext>
            </a:extLst>
          </p:cNvPr>
          <p:cNvSpPr txBox="1"/>
          <p:nvPr/>
        </p:nvSpPr>
        <p:spPr>
          <a:xfrm>
            <a:off x="487474" y="2525878"/>
            <a:ext cx="3579151"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79" name="Text Placeholder 135">
            <a:extLst>
              <a:ext uri="{FF2B5EF4-FFF2-40B4-BE49-F238E27FC236}">
                <a16:creationId xmlns:a16="http://schemas.microsoft.com/office/drawing/2014/main" id="{E87707C1-F769-4D39-9A1C-1D073FF6F9C3}"/>
              </a:ext>
            </a:extLst>
          </p:cNvPr>
          <p:cNvSpPr>
            <a:spLocks noGrp="1"/>
          </p:cNvSpPr>
          <p:nvPr>
            <p:ph type="body" sz="quarter" idx="16" hasCustomPrompt="1"/>
          </p:nvPr>
        </p:nvSpPr>
        <p:spPr>
          <a:xfrm>
            <a:off x="567867" y="5338960"/>
            <a:ext cx="216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
        <p:nvSpPr>
          <p:cNvPr id="80" name="Text Placeholder 140">
            <a:extLst>
              <a:ext uri="{FF2B5EF4-FFF2-40B4-BE49-F238E27FC236}">
                <a16:creationId xmlns:a16="http://schemas.microsoft.com/office/drawing/2014/main" id="{53B70884-5EDB-4D16-B565-71037E500B36}"/>
              </a:ext>
            </a:extLst>
          </p:cNvPr>
          <p:cNvSpPr>
            <a:spLocks noGrp="1"/>
          </p:cNvSpPr>
          <p:nvPr>
            <p:ph type="body" sz="quarter" idx="17" hasCustomPrompt="1"/>
          </p:nvPr>
        </p:nvSpPr>
        <p:spPr>
          <a:xfrm>
            <a:off x="487475" y="5394944"/>
            <a:ext cx="357915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81" name="Group 4">
            <a:extLst>
              <a:ext uri="{FF2B5EF4-FFF2-40B4-BE49-F238E27FC236}">
                <a16:creationId xmlns:a16="http://schemas.microsoft.com/office/drawing/2014/main" id="{73D7045A-1CF1-44F6-8E2E-B9405FED9E2F}"/>
              </a:ext>
            </a:extLst>
          </p:cNvPr>
          <p:cNvGrpSpPr>
            <a:grpSpLocks noChangeAspect="1"/>
          </p:cNvGrpSpPr>
          <p:nvPr/>
        </p:nvGrpSpPr>
        <p:grpSpPr bwMode="auto">
          <a:xfrm>
            <a:off x="421066" y="453777"/>
            <a:ext cx="1662286" cy="1666547"/>
            <a:chOff x="2864" y="1181"/>
            <a:chExt cx="1952" cy="1957"/>
          </a:xfrm>
        </p:grpSpPr>
        <p:sp>
          <p:nvSpPr>
            <p:cNvPr id="82" name="AutoShape 3">
              <a:extLst>
                <a:ext uri="{FF2B5EF4-FFF2-40B4-BE49-F238E27FC236}">
                  <a16:creationId xmlns:a16="http://schemas.microsoft.com/office/drawing/2014/main" id="{04BEA57A-8E7B-4E24-BE7A-E0AADB5DBA8D}"/>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3" name="Rectangle 5">
              <a:extLst>
                <a:ext uri="{FF2B5EF4-FFF2-40B4-BE49-F238E27FC236}">
                  <a16:creationId xmlns:a16="http://schemas.microsoft.com/office/drawing/2014/main" id="{EFF044F0-4B98-4888-9641-C41102F0A953}"/>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Freeform 6">
              <a:extLst>
                <a:ext uri="{FF2B5EF4-FFF2-40B4-BE49-F238E27FC236}">
                  <a16:creationId xmlns:a16="http://schemas.microsoft.com/office/drawing/2014/main" id="{A4F2A23F-5984-4111-AD9E-E3082188120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7">
              <a:extLst>
                <a:ext uri="{FF2B5EF4-FFF2-40B4-BE49-F238E27FC236}">
                  <a16:creationId xmlns:a16="http://schemas.microsoft.com/office/drawing/2014/main" id="{B3AE443D-FE04-4EDC-80FC-B314325A12E8}"/>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6" name="Freeform 8">
              <a:extLst>
                <a:ext uri="{FF2B5EF4-FFF2-40B4-BE49-F238E27FC236}">
                  <a16:creationId xmlns:a16="http://schemas.microsoft.com/office/drawing/2014/main" id="{79C7F0E7-88D6-4E4A-A312-AE6964CBA48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9">
              <a:extLst>
                <a:ext uri="{FF2B5EF4-FFF2-40B4-BE49-F238E27FC236}">
                  <a16:creationId xmlns:a16="http://schemas.microsoft.com/office/drawing/2014/main" id="{F73247B3-9572-4E50-A9F9-D9B42DC0DF3B}"/>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10">
              <a:extLst>
                <a:ext uri="{FF2B5EF4-FFF2-40B4-BE49-F238E27FC236}">
                  <a16:creationId xmlns:a16="http://schemas.microsoft.com/office/drawing/2014/main" id="{3259D609-76D9-45D0-B15F-0FA397DBBFF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11">
              <a:extLst>
                <a:ext uri="{FF2B5EF4-FFF2-40B4-BE49-F238E27FC236}">
                  <a16:creationId xmlns:a16="http://schemas.microsoft.com/office/drawing/2014/main" id="{5C2E2C7F-FF30-4A56-8534-D9965DD5E05F}"/>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2">
              <a:extLst>
                <a:ext uri="{FF2B5EF4-FFF2-40B4-BE49-F238E27FC236}">
                  <a16:creationId xmlns:a16="http://schemas.microsoft.com/office/drawing/2014/main" id="{F687FBAE-B910-4327-B1A4-6FD6E81AB0D3}"/>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3">
              <a:extLst>
                <a:ext uri="{FF2B5EF4-FFF2-40B4-BE49-F238E27FC236}">
                  <a16:creationId xmlns:a16="http://schemas.microsoft.com/office/drawing/2014/main" id="{1B1BC6E6-2BD9-4CA8-AD54-CC72783F8C6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4">
              <a:extLst>
                <a:ext uri="{FF2B5EF4-FFF2-40B4-BE49-F238E27FC236}">
                  <a16:creationId xmlns:a16="http://schemas.microsoft.com/office/drawing/2014/main" id="{0CDCD004-D1EF-443A-A818-883EEB3F37FA}"/>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5">
              <a:extLst>
                <a:ext uri="{FF2B5EF4-FFF2-40B4-BE49-F238E27FC236}">
                  <a16:creationId xmlns:a16="http://schemas.microsoft.com/office/drawing/2014/main" id="{1E965659-AF38-4929-8B73-B87840A6AF6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6">
              <a:extLst>
                <a:ext uri="{FF2B5EF4-FFF2-40B4-BE49-F238E27FC236}">
                  <a16:creationId xmlns:a16="http://schemas.microsoft.com/office/drawing/2014/main" id="{A3D4EF62-702A-477E-B94D-96320B008A1C}"/>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7">
              <a:extLst>
                <a:ext uri="{FF2B5EF4-FFF2-40B4-BE49-F238E27FC236}">
                  <a16:creationId xmlns:a16="http://schemas.microsoft.com/office/drawing/2014/main" id="{27C56C97-AC3A-4214-A776-9FF21C875E9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8">
              <a:extLst>
                <a:ext uri="{FF2B5EF4-FFF2-40B4-BE49-F238E27FC236}">
                  <a16:creationId xmlns:a16="http://schemas.microsoft.com/office/drawing/2014/main" id="{E9D54D47-364F-4F9A-BAE3-C930CC7651D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9">
              <a:extLst>
                <a:ext uri="{FF2B5EF4-FFF2-40B4-BE49-F238E27FC236}">
                  <a16:creationId xmlns:a16="http://schemas.microsoft.com/office/drawing/2014/main" id="{0D8D1571-B8DF-4AF6-B70F-82B9CB7139B2}"/>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20">
              <a:extLst>
                <a:ext uri="{FF2B5EF4-FFF2-40B4-BE49-F238E27FC236}">
                  <a16:creationId xmlns:a16="http://schemas.microsoft.com/office/drawing/2014/main" id="{FFFA97D6-566E-417D-A763-A6F698AD3F37}"/>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Rectangle 21">
              <a:extLst>
                <a:ext uri="{FF2B5EF4-FFF2-40B4-BE49-F238E27FC236}">
                  <a16:creationId xmlns:a16="http://schemas.microsoft.com/office/drawing/2014/main" id="{D26DF387-B00F-4137-B22B-FFA49E082536}"/>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2">
              <a:extLst>
                <a:ext uri="{FF2B5EF4-FFF2-40B4-BE49-F238E27FC236}">
                  <a16:creationId xmlns:a16="http://schemas.microsoft.com/office/drawing/2014/main" id="{3DB8FBAB-4331-4D07-A90E-A7D5F0A46FD2}"/>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Freeform 23">
              <a:extLst>
                <a:ext uri="{FF2B5EF4-FFF2-40B4-BE49-F238E27FC236}">
                  <a16:creationId xmlns:a16="http://schemas.microsoft.com/office/drawing/2014/main" id="{2F259DE1-FFBE-4450-A752-4EC257B51305}"/>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4">
              <a:extLst>
                <a:ext uri="{FF2B5EF4-FFF2-40B4-BE49-F238E27FC236}">
                  <a16:creationId xmlns:a16="http://schemas.microsoft.com/office/drawing/2014/main" id="{A32957BA-13D6-4ED9-977D-0C89E970E0B2}"/>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5">
              <a:extLst>
                <a:ext uri="{FF2B5EF4-FFF2-40B4-BE49-F238E27FC236}">
                  <a16:creationId xmlns:a16="http://schemas.microsoft.com/office/drawing/2014/main" id="{B5BFEAC1-4E37-49A2-B67D-2BC8D109AFCF}"/>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6">
              <a:extLst>
                <a:ext uri="{FF2B5EF4-FFF2-40B4-BE49-F238E27FC236}">
                  <a16:creationId xmlns:a16="http://schemas.microsoft.com/office/drawing/2014/main" id="{788C1048-9836-47D1-BF7E-9959787A6342}"/>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7">
              <a:extLst>
                <a:ext uri="{FF2B5EF4-FFF2-40B4-BE49-F238E27FC236}">
                  <a16:creationId xmlns:a16="http://schemas.microsoft.com/office/drawing/2014/main" id="{C494BEF8-5481-49D8-A1DB-26A618F8D747}"/>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8">
              <a:extLst>
                <a:ext uri="{FF2B5EF4-FFF2-40B4-BE49-F238E27FC236}">
                  <a16:creationId xmlns:a16="http://schemas.microsoft.com/office/drawing/2014/main" id="{FF78676F-BD80-4152-AF8A-17C051377F07}"/>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9">
              <a:extLst>
                <a:ext uri="{FF2B5EF4-FFF2-40B4-BE49-F238E27FC236}">
                  <a16:creationId xmlns:a16="http://schemas.microsoft.com/office/drawing/2014/main" id="{A9BCBAEE-0E8B-4E88-B3AB-F4B67DAC315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30">
              <a:extLst>
                <a:ext uri="{FF2B5EF4-FFF2-40B4-BE49-F238E27FC236}">
                  <a16:creationId xmlns:a16="http://schemas.microsoft.com/office/drawing/2014/main" id="{0491E6F5-E006-496A-9B9D-6B4FD0E3CBAC}"/>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31">
              <a:extLst>
                <a:ext uri="{FF2B5EF4-FFF2-40B4-BE49-F238E27FC236}">
                  <a16:creationId xmlns:a16="http://schemas.microsoft.com/office/drawing/2014/main" id="{7CEC1DFB-4708-49E7-81F5-C199ABD915A8}"/>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2">
              <a:extLst>
                <a:ext uri="{FF2B5EF4-FFF2-40B4-BE49-F238E27FC236}">
                  <a16:creationId xmlns:a16="http://schemas.microsoft.com/office/drawing/2014/main" id="{EA921ED2-8301-42A8-A841-5319A0E91E07}"/>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4">
              <a:extLst>
                <a:ext uri="{FF2B5EF4-FFF2-40B4-BE49-F238E27FC236}">
                  <a16:creationId xmlns:a16="http://schemas.microsoft.com/office/drawing/2014/main" id="{8E486F39-3893-4DC2-838D-2B51F0E74199}"/>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5">
              <a:extLst>
                <a:ext uri="{FF2B5EF4-FFF2-40B4-BE49-F238E27FC236}">
                  <a16:creationId xmlns:a16="http://schemas.microsoft.com/office/drawing/2014/main" id="{CB2A0A8E-24F6-45A5-A95A-481A46553863}"/>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6">
              <a:extLst>
                <a:ext uri="{FF2B5EF4-FFF2-40B4-BE49-F238E27FC236}">
                  <a16:creationId xmlns:a16="http://schemas.microsoft.com/office/drawing/2014/main" id="{04341E2F-C06C-4F36-8B74-BB7BF852FC14}"/>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7">
              <a:extLst>
                <a:ext uri="{FF2B5EF4-FFF2-40B4-BE49-F238E27FC236}">
                  <a16:creationId xmlns:a16="http://schemas.microsoft.com/office/drawing/2014/main" id="{388F3EB0-17D8-4898-B8B9-58FD6F76CB30}"/>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8">
              <a:extLst>
                <a:ext uri="{FF2B5EF4-FFF2-40B4-BE49-F238E27FC236}">
                  <a16:creationId xmlns:a16="http://schemas.microsoft.com/office/drawing/2014/main" id="{37E8FFD8-89F7-4657-9947-47E219EAFC7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9">
              <a:extLst>
                <a:ext uri="{FF2B5EF4-FFF2-40B4-BE49-F238E27FC236}">
                  <a16:creationId xmlns:a16="http://schemas.microsoft.com/office/drawing/2014/main" id="{23962857-2355-43B5-BA46-7156E544AED4}"/>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40">
              <a:extLst>
                <a:ext uri="{FF2B5EF4-FFF2-40B4-BE49-F238E27FC236}">
                  <a16:creationId xmlns:a16="http://schemas.microsoft.com/office/drawing/2014/main" id="{C0C7C601-CD63-4A4C-987C-7C70F465AB10}"/>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41">
              <a:extLst>
                <a:ext uri="{FF2B5EF4-FFF2-40B4-BE49-F238E27FC236}">
                  <a16:creationId xmlns:a16="http://schemas.microsoft.com/office/drawing/2014/main" id="{58E2A667-5C9E-492E-88B9-428AE358763D}"/>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2">
              <a:extLst>
                <a:ext uri="{FF2B5EF4-FFF2-40B4-BE49-F238E27FC236}">
                  <a16:creationId xmlns:a16="http://schemas.microsoft.com/office/drawing/2014/main" id="{72A6983F-C2E1-40AE-B7C0-E427349DC592}"/>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3">
              <a:extLst>
                <a:ext uri="{FF2B5EF4-FFF2-40B4-BE49-F238E27FC236}">
                  <a16:creationId xmlns:a16="http://schemas.microsoft.com/office/drawing/2014/main" id="{6CCF0988-C833-445A-94CB-07EF590C3465}"/>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4">
              <a:extLst>
                <a:ext uri="{FF2B5EF4-FFF2-40B4-BE49-F238E27FC236}">
                  <a16:creationId xmlns:a16="http://schemas.microsoft.com/office/drawing/2014/main" id="{3A188AE4-9B9C-4C34-9F86-AF304C285083}"/>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5">
              <a:extLst>
                <a:ext uri="{FF2B5EF4-FFF2-40B4-BE49-F238E27FC236}">
                  <a16:creationId xmlns:a16="http://schemas.microsoft.com/office/drawing/2014/main" id="{A89453D6-85C4-4E2D-8FA0-72A14EA515FA}"/>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6">
              <a:extLst>
                <a:ext uri="{FF2B5EF4-FFF2-40B4-BE49-F238E27FC236}">
                  <a16:creationId xmlns:a16="http://schemas.microsoft.com/office/drawing/2014/main" id="{BD6BC0F7-C21F-400B-9ED4-BF35CE7FED3E}"/>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7">
              <a:extLst>
                <a:ext uri="{FF2B5EF4-FFF2-40B4-BE49-F238E27FC236}">
                  <a16:creationId xmlns:a16="http://schemas.microsoft.com/office/drawing/2014/main" id="{0B5CBA8E-8322-4660-BE10-0D7C40BBF53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8">
              <a:extLst>
                <a:ext uri="{FF2B5EF4-FFF2-40B4-BE49-F238E27FC236}">
                  <a16:creationId xmlns:a16="http://schemas.microsoft.com/office/drawing/2014/main" id="{DEB21783-D296-4A05-BE34-BFE7D5553CE4}"/>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9">
              <a:extLst>
                <a:ext uri="{FF2B5EF4-FFF2-40B4-BE49-F238E27FC236}">
                  <a16:creationId xmlns:a16="http://schemas.microsoft.com/office/drawing/2014/main" id="{18535967-D3E3-48C2-A56E-FAB7015A9001}"/>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50">
              <a:extLst>
                <a:ext uri="{FF2B5EF4-FFF2-40B4-BE49-F238E27FC236}">
                  <a16:creationId xmlns:a16="http://schemas.microsoft.com/office/drawing/2014/main" id="{F0D8AE3F-FC91-4265-87AE-A22989B4E4BF}"/>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51">
              <a:extLst>
                <a:ext uri="{FF2B5EF4-FFF2-40B4-BE49-F238E27FC236}">
                  <a16:creationId xmlns:a16="http://schemas.microsoft.com/office/drawing/2014/main" id="{CB3036C3-8B8F-466E-A40B-9F31B9B5391E}"/>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2">
              <a:extLst>
                <a:ext uri="{FF2B5EF4-FFF2-40B4-BE49-F238E27FC236}">
                  <a16:creationId xmlns:a16="http://schemas.microsoft.com/office/drawing/2014/main" id="{51B64F91-1250-42C8-B692-DBEE837B5E20}"/>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3">
              <a:extLst>
                <a:ext uri="{FF2B5EF4-FFF2-40B4-BE49-F238E27FC236}">
                  <a16:creationId xmlns:a16="http://schemas.microsoft.com/office/drawing/2014/main" id="{7A5E8821-26A6-4A47-9441-123CB1CD9DA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4">
              <a:extLst>
                <a:ext uri="{FF2B5EF4-FFF2-40B4-BE49-F238E27FC236}">
                  <a16:creationId xmlns:a16="http://schemas.microsoft.com/office/drawing/2014/main" id="{C9AD4000-AE32-4994-A808-D65FCD6671F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5">
              <a:extLst>
                <a:ext uri="{FF2B5EF4-FFF2-40B4-BE49-F238E27FC236}">
                  <a16:creationId xmlns:a16="http://schemas.microsoft.com/office/drawing/2014/main" id="{A73E2B1C-573F-4515-B15A-5415B63E2C49}"/>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6">
              <a:extLst>
                <a:ext uri="{FF2B5EF4-FFF2-40B4-BE49-F238E27FC236}">
                  <a16:creationId xmlns:a16="http://schemas.microsoft.com/office/drawing/2014/main" id="{8B4526F5-E3C2-477E-A9BA-5C3B9B1BFF68}"/>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7">
              <a:extLst>
                <a:ext uri="{FF2B5EF4-FFF2-40B4-BE49-F238E27FC236}">
                  <a16:creationId xmlns:a16="http://schemas.microsoft.com/office/drawing/2014/main" id="{E6C1F2F2-0690-4896-8B3E-7E5711AE7023}"/>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8">
              <a:extLst>
                <a:ext uri="{FF2B5EF4-FFF2-40B4-BE49-F238E27FC236}">
                  <a16:creationId xmlns:a16="http://schemas.microsoft.com/office/drawing/2014/main" id="{2644BE99-447A-436A-ABB5-29D00547F7E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9">
              <a:extLst>
                <a:ext uri="{FF2B5EF4-FFF2-40B4-BE49-F238E27FC236}">
                  <a16:creationId xmlns:a16="http://schemas.microsoft.com/office/drawing/2014/main" id="{6B5285F8-7FA1-4849-9832-32B623D59C2F}"/>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60">
              <a:extLst>
                <a:ext uri="{FF2B5EF4-FFF2-40B4-BE49-F238E27FC236}">
                  <a16:creationId xmlns:a16="http://schemas.microsoft.com/office/drawing/2014/main" id="{F258FBFF-3560-4321-9C39-990AB7BA50F6}"/>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0" name="Freeform 61">
              <a:extLst>
                <a:ext uri="{FF2B5EF4-FFF2-40B4-BE49-F238E27FC236}">
                  <a16:creationId xmlns:a16="http://schemas.microsoft.com/office/drawing/2014/main" id="{9543B324-060D-43F0-A83B-E3C6BBB4ABA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1" name="Freeform 62">
              <a:extLst>
                <a:ext uri="{FF2B5EF4-FFF2-40B4-BE49-F238E27FC236}">
                  <a16:creationId xmlns:a16="http://schemas.microsoft.com/office/drawing/2014/main" id="{487AEC3D-AFC0-4B04-BCF3-E63D6E8C824C}"/>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92" name="Picture Placeholder 191">
            <a:extLst>
              <a:ext uri="{FF2B5EF4-FFF2-40B4-BE49-F238E27FC236}">
                <a16:creationId xmlns:a16="http://schemas.microsoft.com/office/drawing/2014/main" id="{B93F5C33-3854-4C6B-9539-F8B8FD2316AC}"/>
              </a:ext>
            </a:extLst>
          </p:cNvPr>
          <p:cNvSpPr>
            <a:spLocks noGrp="1"/>
          </p:cNvSpPr>
          <p:nvPr>
            <p:ph type="pic" sz="quarter" idx="18" hasCustomPrompt="1"/>
          </p:nvPr>
        </p:nvSpPr>
        <p:spPr>
          <a:xfrm>
            <a:off x="4122030" y="1032580"/>
            <a:ext cx="5030970" cy="5829165"/>
          </a:xfrm>
          <a:custGeom>
            <a:avLst/>
            <a:gdLst>
              <a:gd name="connsiteX0" fmla="*/ 5030970 w 5030970"/>
              <a:gd name="connsiteY0" fmla="*/ 0 h 5829165"/>
              <a:gd name="connsiteX1" fmla="*/ 5030970 w 5030970"/>
              <a:gd name="connsiteY1" fmla="*/ 3728125 h 5829165"/>
              <a:gd name="connsiteX2" fmla="*/ 5030970 w 5030970"/>
              <a:gd name="connsiteY2" fmla="*/ 4950795 h 5829165"/>
              <a:gd name="connsiteX3" fmla="*/ 5030970 w 5030970"/>
              <a:gd name="connsiteY3" fmla="*/ 5825420 h 5829165"/>
              <a:gd name="connsiteX4" fmla="*/ 1203343 w 5030970"/>
              <a:gd name="connsiteY4" fmla="*/ 5825420 h 5829165"/>
              <a:gd name="connsiteX5" fmla="*/ 1189166 w 5030970"/>
              <a:gd name="connsiteY5" fmla="*/ 5829165 h 5829165"/>
              <a:gd name="connsiteX6" fmla="*/ 957128 w 5030970"/>
              <a:gd name="connsiteY6" fmla="*/ 4950795 h 5829165"/>
              <a:gd name="connsiteX7" fmla="*/ 952075 w 5030970"/>
              <a:gd name="connsiteY7" fmla="*/ 4950795 h 5829165"/>
              <a:gd name="connsiteX8" fmla="*/ 0 w 5030970"/>
              <a:gd name="connsiteY8" fmla="*/ 1349609 h 582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0970" h="5829165">
                <a:moveTo>
                  <a:pt x="5030970" y="0"/>
                </a:moveTo>
                <a:lnTo>
                  <a:pt x="5030970" y="3728125"/>
                </a:lnTo>
                <a:lnTo>
                  <a:pt x="5030970" y="4950795"/>
                </a:lnTo>
                <a:lnTo>
                  <a:pt x="5030970" y="5825420"/>
                </a:lnTo>
                <a:lnTo>
                  <a:pt x="1203343" y="5825420"/>
                </a:lnTo>
                <a:lnTo>
                  <a:pt x="1189166" y="5829165"/>
                </a:lnTo>
                <a:lnTo>
                  <a:pt x="957128" y="4950795"/>
                </a:lnTo>
                <a:lnTo>
                  <a:pt x="952075" y="4950795"/>
                </a:lnTo>
                <a:lnTo>
                  <a:pt x="0" y="1349609"/>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Tree>
    <p:extLst>
      <p:ext uri="{BB962C8B-B14F-4D97-AF65-F5344CB8AC3E}">
        <p14:creationId xmlns:p14="http://schemas.microsoft.com/office/powerpoint/2010/main" val="309917618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6083"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486083" y="5394944"/>
            <a:ext cx="357915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584855" y="5338960"/>
            <a:ext cx="216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
        <p:nvSpPr>
          <p:cNvPr id="67" name="Picture Placeholder 66">
            <a:extLst>
              <a:ext uri="{FF2B5EF4-FFF2-40B4-BE49-F238E27FC236}">
                <a16:creationId xmlns:a16="http://schemas.microsoft.com/office/drawing/2014/main" id="{8FD03934-1038-48BB-99F7-5E65A0E0DE7B}"/>
              </a:ext>
            </a:extLst>
          </p:cNvPr>
          <p:cNvSpPr>
            <a:spLocks noGrp="1"/>
          </p:cNvSpPr>
          <p:nvPr>
            <p:ph type="pic" sz="quarter" idx="18" hasCustomPrompt="1"/>
          </p:nvPr>
        </p:nvSpPr>
        <p:spPr>
          <a:xfrm>
            <a:off x="4122030" y="1032580"/>
            <a:ext cx="5030970" cy="5829165"/>
          </a:xfrm>
          <a:custGeom>
            <a:avLst/>
            <a:gdLst>
              <a:gd name="connsiteX0" fmla="*/ 5030970 w 5030970"/>
              <a:gd name="connsiteY0" fmla="*/ 0 h 5829165"/>
              <a:gd name="connsiteX1" fmla="*/ 5030970 w 5030970"/>
              <a:gd name="connsiteY1" fmla="*/ 3728125 h 5829165"/>
              <a:gd name="connsiteX2" fmla="*/ 5030970 w 5030970"/>
              <a:gd name="connsiteY2" fmla="*/ 4950795 h 5829165"/>
              <a:gd name="connsiteX3" fmla="*/ 5030970 w 5030970"/>
              <a:gd name="connsiteY3" fmla="*/ 5825420 h 5829165"/>
              <a:gd name="connsiteX4" fmla="*/ 1203343 w 5030970"/>
              <a:gd name="connsiteY4" fmla="*/ 5825420 h 5829165"/>
              <a:gd name="connsiteX5" fmla="*/ 1189166 w 5030970"/>
              <a:gd name="connsiteY5" fmla="*/ 5829165 h 5829165"/>
              <a:gd name="connsiteX6" fmla="*/ 957128 w 5030970"/>
              <a:gd name="connsiteY6" fmla="*/ 4950795 h 5829165"/>
              <a:gd name="connsiteX7" fmla="*/ 952075 w 5030970"/>
              <a:gd name="connsiteY7" fmla="*/ 4950795 h 5829165"/>
              <a:gd name="connsiteX8" fmla="*/ 0 w 5030970"/>
              <a:gd name="connsiteY8" fmla="*/ 1349609 h 582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0970" h="5829165">
                <a:moveTo>
                  <a:pt x="5030970" y="0"/>
                </a:moveTo>
                <a:lnTo>
                  <a:pt x="5030970" y="3728125"/>
                </a:lnTo>
                <a:lnTo>
                  <a:pt x="5030970" y="4950795"/>
                </a:lnTo>
                <a:lnTo>
                  <a:pt x="5030970" y="5825420"/>
                </a:lnTo>
                <a:lnTo>
                  <a:pt x="1203343" y="5825420"/>
                </a:lnTo>
                <a:lnTo>
                  <a:pt x="1189166" y="5829165"/>
                </a:lnTo>
                <a:lnTo>
                  <a:pt x="957128" y="4950795"/>
                </a:lnTo>
                <a:lnTo>
                  <a:pt x="952075" y="4950795"/>
                </a:lnTo>
                <a:lnTo>
                  <a:pt x="0" y="1349609"/>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68" name="Group 4">
            <a:extLst>
              <a:ext uri="{FF2B5EF4-FFF2-40B4-BE49-F238E27FC236}">
                <a16:creationId xmlns:a16="http://schemas.microsoft.com/office/drawing/2014/main" id="{D8028177-8E83-432F-BACB-E807F3191E75}"/>
              </a:ext>
            </a:extLst>
          </p:cNvPr>
          <p:cNvGrpSpPr>
            <a:grpSpLocks noChangeAspect="1"/>
          </p:cNvGrpSpPr>
          <p:nvPr/>
        </p:nvGrpSpPr>
        <p:grpSpPr bwMode="auto">
          <a:xfrm>
            <a:off x="607255" y="616633"/>
            <a:ext cx="1440000" cy="1443689"/>
            <a:chOff x="2864" y="1181"/>
            <a:chExt cx="1952" cy="1957"/>
          </a:xfrm>
        </p:grpSpPr>
        <p:sp>
          <p:nvSpPr>
            <p:cNvPr id="69" name="AutoShape 3">
              <a:extLst>
                <a:ext uri="{FF2B5EF4-FFF2-40B4-BE49-F238E27FC236}">
                  <a16:creationId xmlns:a16="http://schemas.microsoft.com/office/drawing/2014/main" id="{E52450A5-24E9-4A2A-9608-6B511DFE44DF}"/>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4" name="Rectangle 5">
              <a:extLst>
                <a:ext uri="{FF2B5EF4-FFF2-40B4-BE49-F238E27FC236}">
                  <a16:creationId xmlns:a16="http://schemas.microsoft.com/office/drawing/2014/main" id="{8F6E39B7-21CE-4EC7-8450-0C807EEC3654}"/>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2" name="Freeform 6">
              <a:extLst>
                <a:ext uri="{FF2B5EF4-FFF2-40B4-BE49-F238E27FC236}">
                  <a16:creationId xmlns:a16="http://schemas.microsoft.com/office/drawing/2014/main" id="{B9D0D64D-2220-47E1-BBEE-2BB809DDCFC8}"/>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Freeform 7">
              <a:extLst>
                <a:ext uri="{FF2B5EF4-FFF2-40B4-BE49-F238E27FC236}">
                  <a16:creationId xmlns:a16="http://schemas.microsoft.com/office/drawing/2014/main" id="{EC7F13C6-30B5-4789-A9CA-C5D5358E929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8">
              <a:extLst>
                <a:ext uri="{FF2B5EF4-FFF2-40B4-BE49-F238E27FC236}">
                  <a16:creationId xmlns:a16="http://schemas.microsoft.com/office/drawing/2014/main" id="{A3083010-51A6-4BBD-B2CD-80A24C3B2A0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9">
              <a:extLst>
                <a:ext uri="{FF2B5EF4-FFF2-40B4-BE49-F238E27FC236}">
                  <a16:creationId xmlns:a16="http://schemas.microsoft.com/office/drawing/2014/main" id="{5E898951-C5EB-4B83-A8D2-16B7645D31D7}"/>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10">
              <a:extLst>
                <a:ext uri="{FF2B5EF4-FFF2-40B4-BE49-F238E27FC236}">
                  <a16:creationId xmlns:a16="http://schemas.microsoft.com/office/drawing/2014/main" id="{BFA480E4-F894-4BFB-B82D-99C8CEF8FCEF}"/>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11">
              <a:extLst>
                <a:ext uri="{FF2B5EF4-FFF2-40B4-BE49-F238E27FC236}">
                  <a16:creationId xmlns:a16="http://schemas.microsoft.com/office/drawing/2014/main" id="{D3190D5E-F207-4CD9-B0B9-790E48047249}"/>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2">
              <a:extLst>
                <a:ext uri="{FF2B5EF4-FFF2-40B4-BE49-F238E27FC236}">
                  <a16:creationId xmlns:a16="http://schemas.microsoft.com/office/drawing/2014/main" id="{93786209-7857-466A-86D1-A8269FDF2127}"/>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3">
              <a:extLst>
                <a:ext uri="{FF2B5EF4-FFF2-40B4-BE49-F238E27FC236}">
                  <a16:creationId xmlns:a16="http://schemas.microsoft.com/office/drawing/2014/main" id="{9CEFA7CF-3571-499B-B975-97CD9F48DAD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4">
              <a:extLst>
                <a:ext uri="{FF2B5EF4-FFF2-40B4-BE49-F238E27FC236}">
                  <a16:creationId xmlns:a16="http://schemas.microsoft.com/office/drawing/2014/main" id="{E2D21E27-3698-4A5C-80DB-06E7B72F1FBF}"/>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5">
              <a:extLst>
                <a:ext uri="{FF2B5EF4-FFF2-40B4-BE49-F238E27FC236}">
                  <a16:creationId xmlns:a16="http://schemas.microsoft.com/office/drawing/2014/main" id="{12F5D869-32E2-4A28-9341-A5FF3235FE55}"/>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6">
              <a:extLst>
                <a:ext uri="{FF2B5EF4-FFF2-40B4-BE49-F238E27FC236}">
                  <a16:creationId xmlns:a16="http://schemas.microsoft.com/office/drawing/2014/main" id="{46C5A8B1-884D-404F-ADBE-CF206C6E9AF8}"/>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7">
              <a:extLst>
                <a:ext uri="{FF2B5EF4-FFF2-40B4-BE49-F238E27FC236}">
                  <a16:creationId xmlns:a16="http://schemas.microsoft.com/office/drawing/2014/main" id="{F226FACD-A8F6-460B-BD87-A87B75EC05D4}"/>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8">
              <a:extLst>
                <a:ext uri="{FF2B5EF4-FFF2-40B4-BE49-F238E27FC236}">
                  <a16:creationId xmlns:a16="http://schemas.microsoft.com/office/drawing/2014/main" id="{8B5F0318-B82F-4B24-8BEA-FA118C276C0B}"/>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9">
              <a:extLst>
                <a:ext uri="{FF2B5EF4-FFF2-40B4-BE49-F238E27FC236}">
                  <a16:creationId xmlns:a16="http://schemas.microsoft.com/office/drawing/2014/main" id="{FBADB5E1-ABB1-420D-B065-10A007FED996}"/>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20">
              <a:extLst>
                <a:ext uri="{FF2B5EF4-FFF2-40B4-BE49-F238E27FC236}">
                  <a16:creationId xmlns:a16="http://schemas.microsoft.com/office/drawing/2014/main" id="{972885BC-1538-42CC-ACB0-44375E41252B}"/>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Rectangle 21">
              <a:extLst>
                <a:ext uri="{FF2B5EF4-FFF2-40B4-BE49-F238E27FC236}">
                  <a16:creationId xmlns:a16="http://schemas.microsoft.com/office/drawing/2014/main" id="{C99AFF5E-4521-4A7F-B4FD-D5981155088C}"/>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2">
              <a:extLst>
                <a:ext uri="{FF2B5EF4-FFF2-40B4-BE49-F238E27FC236}">
                  <a16:creationId xmlns:a16="http://schemas.microsoft.com/office/drawing/2014/main" id="{C61E904B-66BB-4FDE-A7DB-9DDBA0E201B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Freeform 23">
              <a:extLst>
                <a:ext uri="{FF2B5EF4-FFF2-40B4-BE49-F238E27FC236}">
                  <a16:creationId xmlns:a16="http://schemas.microsoft.com/office/drawing/2014/main" id="{0E70CA99-897A-4256-A90A-FFCFB226B889}"/>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4">
              <a:extLst>
                <a:ext uri="{FF2B5EF4-FFF2-40B4-BE49-F238E27FC236}">
                  <a16:creationId xmlns:a16="http://schemas.microsoft.com/office/drawing/2014/main" id="{BEE4EB4C-A787-45D5-86C1-FB4972DE0740}"/>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5">
              <a:extLst>
                <a:ext uri="{FF2B5EF4-FFF2-40B4-BE49-F238E27FC236}">
                  <a16:creationId xmlns:a16="http://schemas.microsoft.com/office/drawing/2014/main" id="{97612278-5E29-430B-8711-1FFE42588241}"/>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6">
              <a:extLst>
                <a:ext uri="{FF2B5EF4-FFF2-40B4-BE49-F238E27FC236}">
                  <a16:creationId xmlns:a16="http://schemas.microsoft.com/office/drawing/2014/main" id="{4A817AF0-9F6D-4225-B5E8-028D8BE968D6}"/>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7">
              <a:extLst>
                <a:ext uri="{FF2B5EF4-FFF2-40B4-BE49-F238E27FC236}">
                  <a16:creationId xmlns:a16="http://schemas.microsoft.com/office/drawing/2014/main" id="{5FC0D95E-4634-4CF4-81CD-F97C445B3FF5}"/>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8">
              <a:extLst>
                <a:ext uri="{FF2B5EF4-FFF2-40B4-BE49-F238E27FC236}">
                  <a16:creationId xmlns:a16="http://schemas.microsoft.com/office/drawing/2014/main" id="{BFDA76B1-4296-466F-B8D3-59BE03C3C8B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9">
              <a:extLst>
                <a:ext uri="{FF2B5EF4-FFF2-40B4-BE49-F238E27FC236}">
                  <a16:creationId xmlns:a16="http://schemas.microsoft.com/office/drawing/2014/main" id="{523E1371-4810-4B97-A162-BD09ADFE203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30">
              <a:extLst>
                <a:ext uri="{FF2B5EF4-FFF2-40B4-BE49-F238E27FC236}">
                  <a16:creationId xmlns:a16="http://schemas.microsoft.com/office/drawing/2014/main" id="{0C62F7A3-C883-4866-8777-CB0193E03AA7}"/>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31">
              <a:extLst>
                <a:ext uri="{FF2B5EF4-FFF2-40B4-BE49-F238E27FC236}">
                  <a16:creationId xmlns:a16="http://schemas.microsoft.com/office/drawing/2014/main" id="{0A565D83-C19C-431C-965B-BD12E5AC167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2">
              <a:extLst>
                <a:ext uri="{FF2B5EF4-FFF2-40B4-BE49-F238E27FC236}">
                  <a16:creationId xmlns:a16="http://schemas.microsoft.com/office/drawing/2014/main" id="{610466EB-4655-492E-955B-548189535D80}"/>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4">
              <a:extLst>
                <a:ext uri="{FF2B5EF4-FFF2-40B4-BE49-F238E27FC236}">
                  <a16:creationId xmlns:a16="http://schemas.microsoft.com/office/drawing/2014/main" id="{E2C57738-1257-4C3A-A7FA-EA653FB70DF0}"/>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5">
              <a:extLst>
                <a:ext uri="{FF2B5EF4-FFF2-40B4-BE49-F238E27FC236}">
                  <a16:creationId xmlns:a16="http://schemas.microsoft.com/office/drawing/2014/main" id="{84FF9AB7-2451-4AD8-B43A-265371D37D1D}"/>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6">
              <a:extLst>
                <a:ext uri="{FF2B5EF4-FFF2-40B4-BE49-F238E27FC236}">
                  <a16:creationId xmlns:a16="http://schemas.microsoft.com/office/drawing/2014/main" id="{4A615ACA-91B0-4A7D-B92E-9764FFB145FE}"/>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7">
              <a:extLst>
                <a:ext uri="{FF2B5EF4-FFF2-40B4-BE49-F238E27FC236}">
                  <a16:creationId xmlns:a16="http://schemas.microsoft.com/office/drawing/2014/main" id="{FA488F50-DDFF-49CC-9BD8-0AE268ECF13C}"/>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8">
              <a:extLst>
                <a:ext uri="{FF2B5EF4-FFF2-40B4-BE49-F238E27FC236}">
                  <a16:creationId xmlns:a16="http://schemas.microsoft.com/office/drawing/2014/main" id="{9B423368-4192-4F14-960D-6C2C12606139}"/>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9">
              <a:extLst>
                <a:ext uri="{FF2B5EF4-FFF2-40B4-BE49-F238E27FC236}">
                  <a16:creationId xmlns:a16="http://schemas.microsoft.com/office/drawing/2014/main" id="{C004167E-2022-45FA-AD88-F3A6D7EEA56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40">
              <a:extLst>
                <a:ext uri="{FF2B5EF4-FFF2-40B4-BE49-F238E27FC236}">
                  <a16:creationId xmlns:a16="http://schemas.microsoft.com/office/drawing/2014/main" id="{E5CFE2C5-1FEB-4415-AD8E-3F12077DCEB1}"/>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41">
              <a:extLst>
                <a:ext uri="{FF2B5EF4-FFF2-40B4-BE49-F238E27FC236}">
                  <a16:creationId xmlns:a16="http://schemas.microsoft.com/office/drawing/2014/main" id="{1FF69E99-6C70-40BC-BCE2-20612480D1F8}"/>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2">
              <a:extLst>
                <a:ext uri="{FF2B5EF4-FFF2-40B4-BE49-F238E27FC236}">
                  <a16:creationId xmlns:a16="http://schemas.microsoft.com/office/drawing/2014/main" id="{FF3D6994-DA2E-45C5-9E0F-7547E4BCE9A4}"/>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3">
              <a:extLst>
                <a:ext uri="{FF2B5EF4-FFF2-40B4-BE49-F238E27FC236}">
                  <a16:creationId xmlns:a16="http://schemas.microsoft.com/office/drawing/2014/main" id="{811C2317-AB25-47F8-A023-32CD5905F46A}"/>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4">
              <a:extLst>
                <a:ext uri="{FF2B5EF4-FFF2-40B4-BE49-F238E27FC236}">
                  <a16:creationId xmlns:a16="http://schemas.microsoft.com/office/drawing/2014/main" id="{CF2799DB-155A-4DE7-A026-4448C8490B4A}"/>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5">
              <a:extLst>
                <a:ext uri="{FF2B5EF4-FFF2-40B4-BE49-F238E27FC236}">
                  <a16:creationId xmlns:a16="http://schemas.microsoft.com/office/drawing/2014/main" id="{1A9CE4CF-8B2F-4B83-ABE3-A9DDE97D778F}"/>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6">
              <a:extLst>
                <a:ext uri="{FF2B5EF4-FFF2-40B4-BE49-F238E27FC236}">
                  <a16:creationId xmlns:a16="http://schemas.microsoft.com/office/drawing/2014/main" id="{E9393C8C-5791-43BB-8D1F-17FFFA2F6CBB}"/>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7">
              <a:extLst>
                <a:ext uri="{FF2B5EF4-FFF2-40B4-BE49-F238E27FC236}">
                  <a16:creationId xmlns:a16="http://schemas.microsoft.com/office/drawing/2014/main" id="{C0D9B013-B46B-4D8E-956A-00922496A89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8">
              <a:extLst>
                <a:ext uri="{FF2B5EF4-FFF2-40B4-BE49-F238E27FC236}">
                  <a16:creationId xmlns:a16="http://schemas.microsoft.com/office/drawing/2014/main" id="{A9DF028E-61BE-49A6-AB22-B1396BCEF9D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9">
              <a:extLst>
                <a:ext uri="{FF2B5EF4-FFF2-40B4-BE49-F238E27FC236}">
                  <a16:creationId xmlns:a16="http://schemas.microsoft.com/office/drawing/2014/main" id="{1BE8B055-3428-4E6F-B44A-A97E70B6E07B}"/>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50">
              <a:extLst>
                <a:ext uri="{FF2B5EF4-FFF2-40B4-BE49-F238E27FC236}">
                  <a16:creationId xmlns:a16="http://schemas.microsoft.com/office/drawing/2014/main" id="{5DF4C3AA-8B80-4E0A-A607-E09B8BFDB562}"/>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51">
              <a:extLst>
                <a:ext uri="{FF2B5EF4-FFF2-40B4-BE49-F238E27FC236}">
                  <a16:creationId xmlns:a16="http://schemas.microsoft.com/office/drawing/2014/main" id="{8D4A8B2E-226D-4C2F-AF2F-EA40FA24DBBF}"/>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2">
              <a:extLst>
                <a:ext uri="{FF2B5EF4-FFF2-40B4-BE49-F238E27FC236}">
                  <a16:creationId xmlns:a16="http://schemas.microsoft.com/office/drawing/2014/main" id="{4707D8EC-CDF2-4F4C-BEC4-F1123438AE0E}"/>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3">
              <a:extLst>
                <a:ext uri="{FF2B5EF4-FFF2-40B4-BE49-F238E27FC236}">
                  <a16:creationId xmlns:a16="http://schemas.microsoft.com/office/drawing/2014/main" id="{3BABCCF3-6967-4924-ABE6-1D8CCD6AD3B9}"/>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4">
              <a:extLst>
                <a:ext uri="{FF2B5EF4-FFF2-40B4-BE49-F238E27FC236}">
                  <a16:creationId xmlns:a16="http://schemas.microsoft.com/office/drawing/2014/main" id="{06584F31-18E1-4AAA-9212-E89DD2C32C5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5">
              <a:extLst>
                <a:ext uri="{FF2B5EF4-FFF2-40B4-BE49-F238E27FC236}">
                  <a16:creationId xmlns:a16="http://schemas.microsoft.com/office/drawing/2014/main" id="{FDDEF5CF-37DB-4384-ACB2-BCE9E83AE38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6">
              <a:extLst>
                <a:ext uri="{FF2B5EF4-FFF2-40B4-BE49-F238E27FC236}">
                  <a16:creationId xmlns:a16="http://schemas.microsoft.com/office/drawing/2014/main" id="{D830E2B0-83FD-4E0F-BD1A-043F72866CA9}"/>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7">
              <a:extLst>
                <a:ext uri="{FF2B5EF4-FFF2-40B4-BE49-F238E27FC236}">
                  <a16:creationId xmlns:a16="http://schemas.microsoft.com/office/drawing/2014/main" id="{E75B0DEF-3E13-40F8-B101-9599E9EA934E}"/>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8">
              <a:extLst>
                <a:ext uri="{FF2B5EF4-FFF2-40B4-BE49-F238E27FC236}">
                  <a16:creationId xmlns:a16="http://schemas.microsoft.com/office/drawing/2014/main" id="{7074C629-B269-48DD-A199-3A11E15ECF7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9">
              <a:extLst>
                <a:ext uri="{FF2B5EF4-FFF2-40B4-BE49-F238E27FC236}">
                  <a16:creationId xmlns:a16="http://schemas.microsoft.com/office/drawing/2014/main" id="{09AEA492-6B43-46AD-AAD7-51F7268EC0B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60">
              <a:extLst>
                <a:ext uri="{FF2B5EF4-FFF2-40B4-BE49-F238E27FC236}">
                  <a16:creationId xmlns:a16="http://schemas.microsoft.com/office/drawing/2014/main" id="{87A55503-C3B5-4B2D-82BD-D9F26A23F4C4}"/>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1">
              <a:extLst>
                <a:ext uri="{FF2B5EF4-FFF2-40B4-BE49-F238E27FC236}">
                  <a16:creationId xmlns:a16="http://schemas.microsoft.com/office/drawing/2014/main" id="{1841E6E1-2310-44E5-ADC9-6739C11E931E}"/>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2">
              <a:extLst>
                <a:ext uri="{FF2B5EF4-FFF2-40B4-BE49-F238E27FC236}">
                  <a16:creationId xmlns:a16="http://schemas.microsoft.com/office/drawing/2014/main" id="{33BE81D8-054A-4244-A15C-B9884E2108E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45898179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2" name="Title 1">
            <a:extLst>
              <a:ext uri="{FF2B5EF4-FFF2-40B4-BE49-F238E27FC236}">
                <a16:creationId xmlns:a16="http://schemas.microsoft.com/office/drawing/2014/main" id="{87670B07-410E-4D96-88F0-B617572F9BFE}"/>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937495548"/>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52284057"/>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85750"/>
            <a:ext cx="8382000" cy="467916"/>
          </a:xfrm>
        </p:spPr>
        <p:txBody>
          <a:bodyPr/>
          <a:lstStyle/>
          <a:p>
            <a:r>
              <a:rPr lang="en-US"/>
              <a:t>Click to edit Master title style</a:t>
            </a:r>
            <a:endParaRPr lang="en-AU"/>
          </a:p>
        </p:txBody>
      </p:sp>
      <p:sp>
        <p:nvSpPr>
          <p:cNvPr id="3" name="Text Placeholder 2"/>
          <p:cNvSpPr>
            <a:spLocks noGrp="1"/>
          </p:cNvSpPr>
          <p:nvPr>
            <p:ph type="body" sz="half" idx="1"/>
          </p:nvPr>
        </p:nvSpPr>
        <p:spPr>
          <a:xfrm>
            <a:off x="457200" y="971550"/>
            <a:ext cx="4013200" cy="515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3600" y="971550"/>
            <a:ext cx="4013200" cy="515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4">
            <a:extLst>
              <a:ext uri="{FF2B5EF4-FFF2-40B4-BE49-F238E27FC236}">
                <a16:creationId xmlns:a16="http://schemas.microsoft.com/office/drawing/2014/main" id="{F1BF39F7-F946-489E-B71B-9E788F06F4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C668F33-4D3A-492C-958F-6097177B83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61B87F4-2C1C-448D-81AD-81BD2A2543B8}"/>
              </a:ext>
            </a:extLst>
          </p:cNvPr>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266343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7BD2B-0DCB-BE44-B2C4-33070DB3F553}"/>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566E85-C304-B74E-840C-3E409A9506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A26713-0946-5C4B-B8F4-057E5F12FA84}"/>
              </a:ext>
            </a:extLst>
          </p:cNvPr>
          <p:cNvSpPr>
            <a:spLocks noGrp="1"/>
          </p:cNvSpPr>
          <p:nvPr>
            <p:ph type="dt" sz="half" idx="10"/>
          </p:nvPr>
        </p:nvSpPr>
        <p:spPr/>
        <p:txBody>
          <a:bodyPr/>
          <a:lstStyle/>
          <a:p>
            <a:fld id="{757439CE-2DE9-D440-8C1F-2725E9ECD959}" type="datetimeFigureOut">
              <a:rPr lang="en-US" smtClean="0"/>
              <a:t>8/7/24</a:t>
            </a:fld>
            <a:endParaRPr lang="en-US"/>
          </a:p>
        </p:txBody>
      </p:sp>
      <p:sp>
        <p:nvSpPr>
          <p:cNvPr id="5" name="Footer Placeholder 4">
            <a:extLst>
              <a:ext uri="{FF2B5EF4-FFF2-40B4-BE49-F238E27FC236}">
                <a16:creationId xmlns:a16="http://schemas.microsoft.com/office/drawing/2014/main" id="{E611FB37-6E74-0F4D-A775-F07A61960E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D1CD21-ADA5-AC40-A2C1-F93A866D875A}"/>
              </a:ext>
            </a:extLst>
          </p:cNvPr>
          <p:cNvSpPr>
            <a:spLocks noGrp="1"/>
          </p:cNvSpPr>
          <p:nvPr>
            <p:ph type="sldNum" sz="quarter" idx="12"/>
          </p:nvPr>
        </p:nvSpPr>
        <p:spPr/>
        <p:txBody>
          <a:bodyPr/>
          <a:lstStyle/>
          <a:p>
            <a:fld id="{F97419FC-4E44-E644-87F4-5CA782749814}" type="slidenum">
              <a:rPr lang="en-US" smtClean="0"/>
              <a:t>‹#›</a:t>
            </a:fld>
            <a:endParaRPr lang="en-US"/>
          </a:p>
        </p:txBody>
      </p:sp>
    </p:spTree>
    <p:extLst>
      <p:ext uri="{BB962C8B-B14F-4D97-AF65-F5344CB8AC3E}">
        <p14:creationId xmlns:p14="http://schemas.microsoft.com/office/powerpoint/2010/main" val="11495679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A4D2E-B730-6F42-AB91-ED0265EE5A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7A02C4-122A-4747-83D9-1BE68E9EB2A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724CE7-C083-1645-90C0-3DAB3C6C97F1}"/>
              </a:ext>
            </a:extLst>
          </p:cNvPr>
          <p:cNvSpPr>
            <a:spLocks noGrp="1"/>
          </p:cNvSpPr>
          <p:nvPr>
            <p:ph type="dt" sz="half" idx="10"/>
          </p:nvPr>
        </p:nvSpPr>
        <p:spPr/>
        <p:txBody>
          <a:bodyPr/>
          <a:lstStyle/>
          <a:p>
            <a:fld id="{757439CE-2DE9-D440-8C1F-2725E9ECD959}" type="datetimeFigureOut">
              <a:rPr lang="en-US" smtClean="0"/>
              <a:t>8/7/24</a:t>
            </a:fld>
            <a:endParaRPr lang="en-US"/>
          </a:p>
        </p:txBody>
      </p:sp>
      <p:sp>
        <p:nvSpPr>
          <p:cNvPr id="5" name="Footer Placeholder 4">
            <a:extLst>
              <a:ext uri="{FF2B5EF4-FFF2-40B4-BE49-F238E27FC236}">
                <a16:creationId xmlns:a16="http://schemas.microsoft.com/office/drawing/2014/main" id="{B28A68F8-2806-8C47-A1AF-2A22B81EB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5730E-8685-D64B-9A6D-8D0319BFF047}"/>
              </a:ext>
            </a:extLst>
          </p:cNvPr>
          <p:cNvSpPr>
            <a:spLocks noGrp="1"/>
          </p:cNvSpPr>
          <p:nvPr>
            <p:ph type="sldNum" sz="quarter" idx="12"/>
          </p:nvPr>
        </p:nvSpPr>
        <p:spPr/>
        <p:txBody>
          <a:bodyPr/>
          <a:lstStyle/>
          <a:p>
            <a:fld id="{F97419FC-4E44-E644-87F4-5CA782749814}" type="slidenum">
              <a:rPr lang="en-US" smtClean="0"/>
              <a:t>‹#›</a:t>
            </a:fld>
            <a:endParaRPr lang="en-US"/>
          </a:p>
        </p:txBody>
      </p:sp>
    </p:spTree>
    <p:extLst>
      <p:ext uri="{BB962C8B-B14F-4D97-AF65-F5344CB8AC3E}">
        <p14:creationId xmlns:p14="http://schemas.microsoft.com/office/powerpoint/2010/main" val="3283883670"/>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85AE-118D-CE44-BCAA-701C920E8A99}"/>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4EDD78-0B41-D347-B87A-342A6911A67A}"/>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4011B3E-8B80-4344-A896-0FA1CCB09027}"/>
              </a:ext>
            </a:extLst>
          </p:cNvPr>
          <p:cNvSpPr>
            <a:spLocks noGrp="1"/>
          </p:cNvSpPr>
          <p:nvPr>
            <p:ph type="dt" sz="half" idx="10"/>
          </p:nvPr>
        </p:nvSpPr>
        <p:spPr/>
        <p:txBody>
          <a:bodyPr/>
          <a:lstStyle/>
          <a:p>
            <a:fld id="{757439CE-2DE9-D440-8C1F-2725E9ECD959}" type="datetimeFigureOut">
              <a:rPr lang="en-US" smtClean="0"/>
              <a:t>8/7/24</a:t>
            </a:fld>
            <a:endParaRPr lang="en-US"/>
          </a:p>
        </p:txBody>
      </p:sp>
      <p:sp>
        <p:nvSpPr>
          <p:cNvPr id="5" name="Footer Placeholder 4">
            <a:extLst>
              <a:ext uri="{FF2B5EF4-FFF2-40B4-BE49-F238E27FC236}">
                <a16:creationId xmlns:a16="http://schemas.microsoft.com/office/drawing/2014/main" id="{6034A069-B4A4-4546-8D8F-9C9B2CD686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09D3B9-8CE4-CA45-98AE-3D1CB2AB986B}"/>
              </a:ext>
            </a:extLst>
          </p:cNvPr>
          <p:cNvSpPr>
            <a:spLocks noGrp="1"/>
          </p:cNvSpPr>
          <p:nvPr>
            <p:ph type="sldNum" sz="quarter" idx="12"/>
          </p:nvPr>
        </p:nvSpPr>
        <p:spPr/>
        <p:txBody>
          <a:bodyPr/>
          <a:lstStyle/>
          <a:p>
            <a:fld id="{F97419FC-4E44-E644-87F4-5CA782749814}" type="slidenum">
              <a:rPr lang="en-US" smtClean="0"/>
              <a:t>‹#›</a:t>
            </a:fld>
            <a:endParaRPr lang="en-US"/>
          </a:p>
        </p:txBody>
      </p:sp>
    </p:spTree>
    <p:extLst>
      <p:ext uri="{BB962C8B-B14F-4D97-AF65-F5344CB8AC3E}">
        <p14:creationId xmlns:p14="http://schemas.microsoft.com/office/powerpoint/2010/main" val="3491758653"/>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9A41-C4DC-CC4F-BAC0-1668782021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CF148-E515-5B49-94C1-D7336E00DBE2}"/>
              </a:ext>
            </a:extLst>
          </p:cNvPr>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4EB252-7959-4E4F-980F-1A499B4AEDF0}"/>
              </a:ext>
            </a:extLst>
          </p:cNvPr>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8AB470-83DD-D64B-8171-8762E6CBA676}"/>
              </a:ext>
            </a:extLst>
          </p:cNvPr>
          <p:cNvSpPr>
            <a:spLocks noGrp="1"/>
          </p:cNvSpPr>
          <p:nvPr>
            <p:ph type="dt" sz="half" idx="10"/>
          </p:nvPr>
        </p:nvSpPr>
        <p:spPr/>
        <p:txBody>
          <a:bodyPr/>
          <a:lstStyle/>
          <a:p>
            <a:fld id="{757439CE-2DE9-D440-8C1F-2725E9ECD959}" type="datetimeFigureOut">
              <a:rPr lang="en-US" smtClean="0"/>
              <a:t>8/7/24</a:t>
            </a:fld>
            <a:endParaRPr lang="en-US"/>
          </a:p>
        </p:txBody>
      </p:sp>
      <p:sp>
        <p:nvSpPr>
          <p:cNvPr id="6" name="Footer Placeholder 5">
            <a:extLst>
              <a:ext uri="{FF2B5EF4-FFF2-40B4-BE49-F238E27FC236}">
                <a16:creationId xmlns:a16="http://schemas.microsoft.com/office/drawing/2014/main" id="{6D010545-83CF-F848-94CB-42D0969CB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F79E39-90ED-3247-80D6-B862C1665DE7}"/>
              </a:ext>
            </a:extLst>
          </p:cNvPr>
          <p:cNvSpPr>
            <a:spLocks noGrp="1"/>
          </p:cNvSpPr>
          <p:nvPr>
            <p:ph type="sldNum" sz="quarter" idx="12"/>
          </p:nvPr>
        </p:nvSpPr>
        <p:spPr/>
        <p:txBody>
          <a:bodyPr/>
          <a:lstStyle/>
          <a:p>
            <a:fld id="{F97419FC-4E44-E644-87F4-5CA782749814}" type="slidenum">
              <a:rPr lang="en-US" smtClean="0"/>
              <a:t>‹#›</a:t>
            </a:fld>
            <a:endParaRPr lang="en-US"/>
          </a:p>
        </p:txBody>
      </p:sp>
    </p:spTree>
    <p:extLst>
      <p:ext uri="{BB962C8B-B14F-4D97-AF65-F5344CB8AC3E}">
        <p14:creationId xmlns:p14="http://schemas.microsoft.com/office/powerpoint/2010/main" val="4039039266"/>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894EA-14FE-314D-95A2-76411EC55FD1}"/>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7BF0F4-811E-4F40-8497-47A7971305A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F5E5C92-E6BD-A64A-BADB-05325A11F73E}"/>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676934-C240-C546-834D-DB107C76C9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528923-EE51-D342-9353-99266B391107}"/>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212B00-5C74-3246-84DC-D8C91D11FD38}"/>
              </a:ext>
            </a:extLst>
          </p:cNvPr>
          <p:cNvSpPr>
            <a:spLocks noGrp="1"/>
          </p:cNvSpPr>
          <p:nvPr>
            <p:ph type="dt" sz="half" idx="10"/>
          </p:nvPr>
        </p:nvSpPr>
        <p:spPr/>
        <p:txBody>
          <a:bodyPr/>
          <a:lstStyle/>
          <a:p>
            <a:fld id="{757439CE-2DE9-D440-8C1F-2725E9ECD959}" type="datetimeFigureOut">
              <a:rPr lang="en-US" smtClean="0"/>
              <a:t>8/7/24</a:t>
            </a:fld>
            <a:endParaRPr lang="en-US"/>
          </a:p>
        </p:txBody>
      </p:sp>
      <p:sp>
        <p:nvSpPr>
          <p:cNvPr id="8" name="Footer Placeholder 7">
            <a:extLst>
              <a:ext uri="{FF2B5EF4-FFF2-40B4-BE49-F238E27FC236}">
                <a16:creationId xmlns:a16="http://schemas.microsoft.com/office/drawing/2014/main" id="{3235FE2B-6D20-374B-8565-53AD72A8E4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321888-0404-4B40-B1E9-789BF610C936}"/>
              </a:ext>
            </a:extLst>
          </p:cNvPr>
          <p:cNvSpPr>
            <a:spLocks noGrp="1"/>
          </p:cNvSpPr>
          <p:nvPr>
            <p:ph type="sldNum" sz="quarter" idx="12"/>
          </p:nvPr>
        </p:nvSpPr>
        <p:spPr/>
        <p:txBody>
          <a:bodyPr/>
          <a:lstStyle/>
          <a:p>
            <a:fld id="{F97419FC-4E44-E644-87F4-5CA782749814}" type="slidenum">
              <a:rPr lang="en-US" smtClean="0"/>
              <a:t>‹#›</a:t>
            </a:fld>
            <a:endParaRPr lang="en-US"/>
          </a:p>
        </p:txBody>
      </p:sp>
    </p:spTree>
    <p:extLst>
      <p:ext uri="{BB962C8B-B14F-4D97-AF65-F5344CB8AC3E}">
        <p14:creationId xmlns:p14="http://schemas.microsoft.com/office/powerpoint/2010/main" val="200752708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05CFC-4752-AE49-8860-6FE7F41915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43B5BD-CBFC-A149-B778-1F0F70BE1AA7}"/>
              </a:ext>
            </a:extLst>
          </p:cNvPr>
          <p:cNvSpPr>
            <a:spLocks noGrp="1"/>
          </p:cNvSpPr>
          <p:nvPr>
            <p:ph type="dt" sz="half" idx="10"/>
          </p:nvPr>
        </p:nvSpPr>
        <p:spPr/>
        <p:txBody>
          <a:bodyPr/>
          <a:lstStyle/>
          <a:p>
            <a:fld id="{757439CE-2DE9-D440-8C1F-2725E9ECD959}" type="datetimeFigureOut">
              <a:rPr lang="en-US" smtClean="0"/>
              <a:t>8/7/24</a:t>
            </a:fld>
            <a:endParaRPr lang="en-US"/>
          </a:p>
        </p:txBody>
      </p:sp>
      <p:sp>
        <p:nvSpPr>
          <p:cNvPr id="4" name="Footer Placeholder 3">
            <a:extLst>
              <a:ext uri="{FF2B5EF4-FFF2-40B4-BE49-F238E27FC236}">
                <a16:creationId xmlns:a16="http://schemas.microsoft.com/office/drawing/2014/main" id="{2DD96E4F-B50B-D04A-AFBA-7EDA476AA0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815702-4DC6-3A40-9CA8-8FBB8CDA17D9}"/>
              </a:ext>
            </a:extLst>
          </p:cNvPr>
          <p:cNvSpPr>
            <a:spLocks noGrp="1"/>
          </p:cNvSpPr>
          <p:nvPr>
            <p:ph type="sldNum" sz="quarter" idx="12"/>
          </p:nvPr>
        </p:nvSpPr>
        <p:spPr/>
        <p:txBody>
          <a:bodyPr/>
          <a:lstStyle/>
          <a:p>
            <a:fld id="{F97419FC-4E44-E644-87F4-5CA782749814}" type="slidenum">
              <a:rPr lang="en-US" smtClean="0"/>
              <a:t>‹#›</a:t>
            </a:fld>
            <a:endParaRPr lang="en-US"/>
          </a:p>
        </p:txBody>
      </p:sp>
    </p:spTree>
    <p:extLst>
      <p:ext uri="{BB962C8B-B14F-4D97-AF65-F5344CB8AC3E}">
        <p14:creationId xmlns:p14="http://schemas.microsoft.com/office/powerpoint/2010/main" val="1054729917"/>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6F301-7877-E04E-AECA-0FA6D42DDF59}"/>
              </a:ext>
            </a:extLst>
          </p:cNvPr>
          <p:cNvSpPr>
            <a:spLocks noGrp="1"/>
          </p:cNvSpPr>
          <p:nvPr>
            <p:ph type="dt" sz="half" idx="10"/>
          </p:nvPr>
        </p:nvSpPr>
        <p:spPr/>
        <p:txBody>
          <a:bodyPr/>
          <a:lstStyle/>
          <a:p>
            <a:fld id="{757439CE-2DE9-D440-8C1F-2725E9ECD959}" type="datetimeFigureOut">
              <a:rPr lang="en-US" smtClean="0"/>
              <a:t>8/7/24</a:t>
            </a:fld>
            <a:endParaRPr lang="en-US"/>
          </a:p>
        </p:txBody>
      </p:sp>
      <p:sp>
        <p:nvSpPr>
          <p:cNvPr id="3" name="Footer Placeholder 2">
            <a:extLst>
              <a:ext uri="{FF2B5EF4-FFF2-40B4-BE49-F238E27FC236}">
                <a16:creationId xmlns:a16="http://schemas.microsoft.com/office/drawing/2014/main" id="{29EC4DC5-332C-AC46-BCEE-BB18B5D2ED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860493-B2D9-2148-B546-6208741B76FE}"/>
              </a:ext>
            </a:extLst>
          </p:cNvPr>
          <p:cNvSpPr>
            <a:spLocks noGrp="1"/>
          </p:cNvSpPr>
          <p:nvPr>
            <p:ph type="sldNum" sz="quarter" idx="12"/>
          </p:nvPr>
        </p:nvSpPr>
        <p:spPr/>
        <p:txBody>
          <a:bodyPr/>
          <a:lstStyle/>
          <a:p>
            <a:fld id="{F97419FC-4E44-E644-87F4-5CA782749814}" type="slidenum">
              <a:rPr lang="en-US" smtClean="0"/>
              <a:t>‹#›</a:t>
            </a:fld>
            <a:endParaRPr lang="en-US"/>
          </a:p>
        </p:txBody>
      </p:sp>
    </p:spTree>
    <p:extLst>
      <p:ext uri="{BB962C8B-B14F-4D97-AF65-F5344CB8AC3E}">
        <p14:creationId xmlns:p14="http://schemas.microsoft.com/office/powerpoint/2010/main" val="314791370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9153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7" name="Subtitle 72">
            <a:extLst>
              <a:ext uri="{FF2B5EF4-FFF2-40B4-BE49-F238E27FC236}">
                <a16:creationId xmlns:a16="http://schemas.microsoft.com/office/drawing/2014/main" id="{F275BFD4-1048-470B-8246-6C18CB5CADE7}"/>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592000" rIns="1404000" anchor="t" anchorCtr="0">
            <a:noAutofit/>
          </a:bodyPr>
          <a:lstStyle>
            <a:lvl1pPr marL="0" indent="0" algn="l">
              <a:spcBef>
                <a:spcPts val="700"/>
              </a:spcBef>
              <a:spcAft>
                <a:spcPts val="7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9" name="Text Placeholder 135">
            <a:extLst>
              <a:ext uri="{FF2B5EF4-FFF2-40B4-BE49-F238E27FC236}">
                <a16:creationId xmlns:a16="http://schemas.microsoft.com/office/drawing/2014/main" id="{59CD9D88-984A-467B-8315-1D823E2C2F1F}"/>
              </a:ext>
            </a:extLst>
          </p:cNvPr>
          <p:cNvSpPr>
            <a:spLocks noGrp="1" noChangeAspect="1"/>
          </p:cNvSpPr>
          <p:nvPr>
            <p:ph type="body" sz="quarter" idx="14" hasCustomPrompt="1"/>
          </p:nvPr>
        </p:nvSpPr>
        <p:spPr>
          <a:xfrm>
            <a:off x="607255" y="616633"/>
            <a:ext cx="1440000" cy="144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Text Placeholder 140">
            <a:extLst>
              <a:ext uri="{FF2B5EF4-FFF2-40B4-BE49-F238E27FC236}">
                <a16:creationId xmlns:a16="http://schemas.microsoft.com/office/drawing/2014/main" id="{57902E77-72FC-46E0-BC87-1DC54BABCC19}"/>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884AF1BA-D56D-4439-805B-B725F8DBC32A}"/>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60833047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3471-B455-664F-9068-AA99919AE01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15163C-E80E-624D-BDE5-36F5D707FB4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630460-7802-A647-BAD8-BB859F5BB0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E33A78-08F7-5B4A-9645-42D9A940CD62}"/>
              </a:ext>
            </a:extLst>
          </p:cNvPr>
          <p:cNvSpPr>
            <a:spLocks noGrp="1"/>
          </p:cNvSpPr>
          <p:nvPr>
            <p:ph type="dt" sz="half" idx="10"/>
          </p:nvPr>
        </p:nvSpPr>
        <p:spPr/>
        <p:txBody>
          <a:bodyPr/>
          <a:lstStyle/>
          <a:p>
            <a:fld id="{757439CE-2DE9-D440-8C1F-2725E9ECD959}" type="datetimeFigureOut">
              <a:rPr lang="en-US" smtClean="0"/>
              <a:t>8/7/24</a:t>
            </a:fld>
            <a:endParaRPr lang="en-US"/>
          </a:p>
        </p:txBody>
      </p:sp>
      <p:sp>
        <p:nvSpPr>
          <p:cNvPr id="6" name="Footer Placeholder 5">
            <a:extLst>
              <a:ext uri="{FF2B5EF4-FFF2-40B4-BE49-F238E27FC236}">
                <a16:creationId xmlns:a16="http://schemas.microsoft.com/office/drawing/2014/main" id="{B5630C50-66D0-4E49-BBBB-BB6784B86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9FAA33-5903-6B4F-BB18-000A6056F31F}"/>
              </a:ext>
            </a:extLst>
          </p:cNvPr>
          <p:cNvSpPr>
            <a:spLocks noGrp="1"/>
          </p:cNvSpPr>
          <p:nvPr>
            <p:ph type="sldNum" sz="quarter" idx="12"/>
          </p:nvPr>
        </p:nvSpPr>
        <p:spPr/>
        <p:txBody>
          <a:bodyPr/>
          <a:lstStyle/>
          <a:p>
            <a:fld id="{F97419FC-4E44-E644-87F4-5CA782749814}" type="slidenum">
              <a:rPr lang="en-US" smtClean="0"/>
              <a:t>‹#›</a:t>
            </a:fld>
            <a:endParaRPr lang="en-US"/>
          </a:p>
        </p:txBody>
      </p:sp>
    </p:spTree>
    <p:extLst>
      <p:ext uri="{BB962C8B-B14F-4D97-AF65-F5344CB8AC3E}">
        <p14:creationId xmlns:p14="http://schemas.microsoft.com/office/powerpoint/2010/main" val="227198067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753D-A74E-FA44-8C9A-CB4E91E61BB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3D8140-AE10-2C41-B2C3-2A74B5EE205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76F4AA-CABC-284A-BE2D-34C56DF212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4B05F5-6CC1-C745-B0BC-911C6F74DC36}"/>
              </a:ext>
            </a:extLst>
          </p:cNvPr>
          <p:cNvSpPr>
            <a:spLocks noGrp="1"/>
          </p:cNvSpPr>
          <p:nvPr>
            <p:ph type="dt" sz="half" idx="10"/>
          </p:nvPr>
        </p:nvSpPr>
        <p:spPr/>
        <p:txBody>
          <a:bodyPr/>
          <a:lstStyle/>
          <a:p>
            <a:fld id="{757439CE-2DE9-D440-8C1F-2725E9ECD959}" type="datetimeFigureOut">
              <a:rPr lang="en-US" smtClean="0"/>
              <a:t>8/7/24</a:t>
            </a:fld>
            <a:endParaRPr lang="en-US"/>
          </a:p>
        </p:txBody>
      </p:sp>
      <p:sp>
        <p:nvSpPr>
          <p:cNvPr id="6" name="Footer Placeholder 5">
            <a:extLst>
              <a:ext uri="{FF2B5EF4-FFF2-40B4-BE49-F238E27FC236}">
                <a16:creationId xmlns:a16="http://schemas.microsoft.com/office/drawing/2014/main" id="{BFB592D0-B334-A048-8770-666641CED5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EEADD5-A1E8-B94A-B576-42CAF6837AB5}"/>
              </a:ext>
            </a:extLst>
          </p:cNvPr>
          <p:cNvSpPr>
            <a:spLocks noGrp="1"/>
          </p:cNvSpPr>
          <p:nvPr>
            <p:ph type="sldNum" sz="quarter" idx="12"/>
          </p:nvPr>
        </p:nvSpPr>
        <p:spPr/>
        <p:txBody>
          <a:bodyPr/>
          <a:lstStyle/>
          <a:p>
            <a:fld id="{F97419FC-4E44-E644-87F4-5CA782749814}" type="slidenum">
              <a:rPr lang="en-US" smtClean="0"/>
              <a:t>‹#›</a:t>
            </a:fld>
            <a:endParaRPr lang="en-US"/>
          </a:p>
        </p:txBody>
      </p:sp>
    </p:spTree>
    <p:extLst>
      <p:ext uri="{BB962C8B-B14F-4D97-AF65-F5344CB8AC3E}">
        <p14:creationId xmlns:p14="http://schemas.microsoft.com/office/powerpoint/2010/main" val="3601704143"/>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E3A81-A592-D440-912C-01EF275E98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0DBFE8-1FB6-3641-97B5-56B5C5E871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0BA3D-D392-7943-8A7D-50062E20C413}"/>
              </a:ext>
            </a:extLst>
          </p:cNvPr>
          <p:cNvSpPr>
            <a:spLocks noGrp="1"/>
          </p:cNvSpPr>
          <p:nvPr>
            <p:ph type="dt" sz="half" idx="10"/>
          </p:nvPr>
        </p:nvSpPr>
        <p:spPr/>
        <p:txBody>
          <a:bodyPr/>
          <a:lstStyle/>
          <a:p>
            <a:fld id="{757439CE-2DE9-D440-8C1F-2725E9ECD959}" type="datetimeFigureOut">
              <a:rPr lang="en-US" smtClean="0"/>
              <a:t>8/7/24</a:t>
            </a:fld>
            <a:endParaRPr lang="en-US"/>
          </a:p>
        </p:txBody>
      </p:sp>
      <p:sp>
        <p:nvSpPr>
          <p:cNvPr id="5" name="Footer Placeholder 4">
            <a:extLst>
              <a:ext uri="{FF2B5EF4-FFF2-40B4-BE49-F238E27FC236}">
                <a16:creationId xmlns:a16="http://schemas.microsoft.com/office/drawing/2014/main" id="{0E6B6275-1D07-C145-BB67-7F43C73BAD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1DFBB-990D-1748-AF12-69174A8C29D2}"/>
              </a:ext>
            </a:extLst>
          </p:cNvPr>
          <p:cNvSpPr>
            <a:spLocks noGrp="1"/>
          </p:cNvSpPr>
          <p:nvPr>
            <p:ph type="sldNum" sz="quarter" idx="12"/>
          </p:nvPr>
        </p:nvSpPr>
        <p:spPr/>
        <p:txBody>
          <a:bodyPr/>
          <a:lstStyle/>
          <a:p>
            <a:fld id="{F97419FC-4E44-E644-87F4-5CA782749814}" type="slidenum">
              <a:rPr lang="en-US" smtClean="0"/>
              <a:t>‹#›</a:t>
            </a:fld>
            <a:endParaRPr lang="en-US"/>
          </a:p>
        </p:txBody>
      </p:sp>
    </p:spTree>
    <p:extLst>
      <p:ext uri="{BB962C8B-B14F-4D97-AF65-F5344CB8AC3E}">
        <p14:creationId xmlns:p14="http://schemas.microsoft.com/office/powerpoint/2010/main" val="420728995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B453FB-1625-CD4E-9546-27C9B18F2D15}"/>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67B357-0632-7C48-9494-369EEB95F66C}"/>
              </a:ext>
            </a:extLst>
          </p:cNvPr>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2B4F88-C5B0-DE45-8A97-CBE035281A1C}"/>
              </a:ext>
            </a:extLst>
          </p:cNvPr>
          <p:cNvSpPr>
            <a:spLocks noGrp="1"/>
          </p:cNvSpPr>
          <p:nvPr>
            <p:ph type="dt" sz="half" idx="10"/>
          </p:nvPr>
        </p:nvSpPr>
        <p:spPr/>
        <p:txBody>
          <a:bodyPr/>
          <a:lstStyle/>
          <a:p>
            <a:fld id="{757439CE-2DE9-D440-8C1F-2725E9ECD959}" type="datetimeFigureOut">
              <a:rPr lang="en-US" smtClean="0"/>
              <a:t>8/7/24</a:t>
            </a:fld>
            <a:endParaRPr lang="en-US"/>
          </a:p>
        </p:txBody>
      </p:sp>
      <p:sp>
        <p:nvSpPr>
          <p:cNvPr id="5" name="Footer Placeholder 4">
            <a:extLst>
              <a:ext uri="{FF2B5EF4-FFF2-40B4-BE49-F238E27FC236}">
                <a16:creationId xmlns:a16="http://schemas.microsoft.com/office/drawing/2014/main" id="{483C3A97-DD87-984E-A9CD-C7EEAF5E22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72D80B-C7DC-0D40-96F0-C7E6245DC641}"/>
              </a:ext>
            </a:extLst>
          </p:cNvPr>
          <p:cNvSpPr>
            <a:spLocks noGrp="1"/>
          </p:cNvSpPr>
          <p:nvPr>
            <p:ph type="sldNum" sz="quarter" idx="12"/>
          </p:nvPr>
        </p:nvSpPr>
        <p:spPr/>
        <p:txBody>
          <a:bodyPr/>
          <a:lstStyle/>
          <a:p>
            <a:fld id="{F97419FC-4E44-E644-87F4-5CA782749814}" type="slidenum">
              <a:rPr lang="en-US" smtClean="0"/>
              <a:t>‹#›</a:t>
            </a:fld>
            <a:endParaRPr lang="en-US"/>
          </a:p>
        </p:txBody>
      </p:sp>
    </p:spTree>
    <p:extLst>
      <p:ext uri="{BB962C8B-B14F-4D97-AF65-F5344CB8AC3E}">
        <p14:creationId xmlns:p14="http://schemas.microsoft.com/office/powerpoint/2010/main" val="2651958886"/>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86" name="Freeform: Shape 85">
            <a:extLst>
              <a:ext uri="{FF2B5EF4-FFF2-40B4-BE49-F238E27FC236}">
                <a16:creationId xmlns:a16="http://schemas.microsoft.com/office/drawing/2014/main" id="{5C025F18-8FF4-4B34-A693-A44D12A7240C}"/>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79" name="Group 4">
            <a:extLst>
              <a:ext uri="{FF2B5EF4-FFF2-40B4-BE49-F238E27FC236}">
                <a16:creationId xmlns:a16="http://schemas.microsoft.com/office/drawing/2014/main" id="{50E45555-0D79-4235-8221-A9A6FF4D9913}"/>
              </a:ext>
            </a:extLst>
          </p:cNvPr>
          <p:cNvGrpSpPr>
            <a:grpSpLocks noChangeAspect="1"/>
          </p:cNvGrpSpPr>
          <p:nvPr userDrawn="1"/>
        </p:nvGrpSpPr>
        <p:grpSpPr bwMode="auto">
          <a:xfrm>
            <a:off x="421066" y="453777"/>
            <a:ext cx="1662286" cy="1666547"/>
            <a:chOff x="2864" y="1181"/>
            <a:chExt cx="1952" cy="1957"/>
          </a:xfrm>
        </p:grpSpPr>
        <p:sp>
          <p:nvSpPr>
            <p:cNvPr id="80" name="AutoShape 3">
              <a:extLst>
                <a:ext uri="{FF2B5EF4-FFF2-40B4-BE49-F238E27FC236}">
                  <a16:creationId xmlns:a16="http://schemas.microsoft.com/office/drawing/2014/main" id="{E03AC1E8-FBEA-4395-BE3A-BBCA21C339C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2" name="Rectangle 5">
              <a:extLst>
                <a:ext uri="{FF2B5EF4-FFF2-40B4-BE49-F238E27FC236}">
                  <a16:creationId xmlns:a16="http://schemas.microsoft.com/office/drawing/2014/main" id="{0C810878-91C8-426A-A6FD-8F377D438D55}"/>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3" name="Freeform 6">
              <a:extLst>
                <a:ext uri="{FF2B5EF4-FFF2-40B4-BE49-F238E27FC236}">
                  <a16:creationId xmlns:a16="http://schemas.microsoft.com/office/drawing/2014/main" id="{722EF669-1189-4A56-BA8C-0FDA5B08BD4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Freeform 7">
              <a:extLst>
                <a:ext uri="{FF2B5EF4-FFF2-40B4-BE49-F238E27FC236}">
                  <a16:creationId xmlns:a16="http://schemas.microsoft.com/office/drawing/2014/main" id="{C2DA108B-03D1-4CD1-A6EE-76B5867091A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8">
              <a:extLst>
                <a:ext uri="{FF2B5EF4-FFF2-40B4-BE49-F238E27FC236}">
                  <a16:creationId xmlns:a16="http://schemas.microsoft.com/office/drawing/2014/main" id="{66852CA1-7488-467A-B2B6-03E4D14F674C}"/>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9">
              <a:extLst>
                <a:ext uri="{FF2B5EF4-FFF2-40B4-BE49-F238E27FC236}">
                  <a16:creationId xmlns:a16="http://schemas.microsoft.com/office/drawing/2014/main" id="{2D07471F-6C21-4A57-8B3D-FD220530F15B}"/>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10">
              <a:extLst>
                <a:ext uri="{FF2B5EF4-FFF2-40B4-BE49-F238E27FC236}">
                  <a16:creationId xmlns:a16="http://schemas.microsoft.com/office/drawing/2014/main" id="{EA8D7493-0B1E-4D0B-A4ED-176CF606206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11">
              <a:extLst>
                <a:ext uri="{FF2B5EF4-FFF2-40B4-BE49-F238E27FC236}">
                  <a16:creationId xmlns:a16="http://schemas.microsoft.com/office/drawing/2014/main" id="{EB34DF85-B33B-40AD-B7EA-C4E9980CA07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2">
              <a:extLst>
                <a:ext uri="{FF2B5EF4-FFF2-40B4-BE49-F238E27FC236}">
                  <a16:creationId xmlns:a16="http://schemas.microsoft.com/office/drawing/2014/main" id="{B60DFCCF-9779-4D9B-8A38-01ACC19F64E8}"/>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3">
              <a:extLst>
                <a:ext uri="{FF2B5EF4-FFF2-40B4-BE49-F238E27FC236}">
                  <a16:creationId xmlns:a16="http://schemas.microsoft.com/office/drawing/2014/main" id="{5F0032FE-0EFE-4D4D-BADC-394D10C1A9D4}"/>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4">
              <a:extLst>
                <a:ext uri="{FF2B5EF4-FFF2-40B4-BE49-F238E27FC236}">
                  <a16:creationId xmlns:a16="http://schemas.microsoft.com/office/drawing/2014/main" id="{A04C33F5-19EF-41C3-AC6E-2EA7094101F6}"/>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5">
              <a:extLst>
                <a:ext uri="{FF2B5EF4-FFF2-40B4-BE49-F238E27FC236}">
                  <a16:creationId xmlns:a16="http://schemas.microsoft.com/office/drawing/2014/main" id="{8C03D4CC-B679-4425-A038-03071508275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6">
              <a:extLst>
                <a:ext uri="{FF2B5EF4-FFF2-40B4-BE49-F238E27FC236}">
                  <a16:creationId xmlns:a16="http://schemas.microsoft.com/office/drawing/2014/main" id="{BCC0DA7C-C67E-42C4-A63D-36668C1CFD4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7">
              <a:extLst>
                <a:ext uri="{FF2B5EF4-FFF2-40B4-BE49-F238E27FC236}">
                  <a16:creationId xmlns:a16="http://schemas.microsoft.com/office/drawing/2014/main" id="{7CE577F2-BB14-4E41-9F95-B1B5B793D1AF}"/>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8">
              <a:extLst>
                <a:ext uri="{FF2B5EF4-FFF2-40B4-BE49-F238E27FC236}">
                  <a16:creationId xmlns:a16="http://schemas.microsoft.com/office/drawing/2014/main" id="{DCE80AEF-03D4-4991-87AC-1277E802950C}"/>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9">
              <a:extLst>
                <a:ext uri="{FF2B5EF4-FFF2-40B4-BE49-F238E27FC236}">
                  <a16:creationId xmlns:a16="http://schemas.microsoft.com/office/drawing/2014/main" id="{7DDA4677-C62F-4E85-BC46-1C64D02E4288}"/>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20">
              <a:extLst>
                <a:ext uri="{FF2B5EF4-FFF2-40B4-BE49-F238E27FC236}">
                  <a16:creationId xmlns:a16="http://schemas.microsoft.com/office/drawing/2014/main" id="{380A1CC5-DBAB-486F-BB40-A32A5C96A517}"/>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Rectangle 21">
              <a:extLst>
                <a:ext uri="{FF2B5EF4-FFF2-40B4-BE49-F238E27FC236}">
                  <a16:creationId xmlns:a16="http://schemas.microsoft.com/office/drawing/2014/main" id="{C952CB74-FB28-49FE-BFA8-C7531AEB7F0D}"/>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2">
              <a:extLst>
                <a:ext uri="{FF2B5EF4-FFF2-40B4-BE49-F238E27FC236}">
                  <a16:creationId xmlns:a16="http://schemas.microsoft.com/office/drawing/2014/main" id="{9E7D579A-A059-4D10-9349-B351C5A317F7}"/>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Freeform 23">
              <a:extLst>
                <a:ext uri="{FF2B5EF4-FFF2-40B4-BE49-F238E27FC236}">
                  <a16:creationId xmlns:a16="http://schemas.microsoft.com/office/drawing/2014/main" id="{1BB9DF87-54DD-471D-AC8A-EFE3A1F6DFF1}"/>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4">
              <a:extLst>
                <a:ext uri="{FF2B5EF4-FFF2-40B4-BE49-F238E27FC236}">
                  <a16:creationId xmlns:a16="http://schemas.microsoft.com/office/drawing/2014/main" id="{8B884E2F-26FE-447B-A8EA-C9EF1246DA34}"/>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5">
              <a:extLst>
                <a:ext uri="{FF2B5EF4-FFF2-40B4-BE49-F238E27FC236}">
                  <a16:creationId xmlns:a16="http://schemas.microsoft.com/office/drawing/2014/main" id="{EB941F66-015D-4B17-8283-20CAAC23DE1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6">
              <a:extLst>
                <a:ext uri="{FF2B5EF4-FFF2-40B4-BE49-F238E27FC236}">
                  <a16:creationId xmlns:a16="http://schemas.microsoft.com/office/drawing/2014/main" id="{E052A2F3-7C33-4DBA-80DE-861848D56AE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7">
              <a:extLst>
                <a:ext uri="{FF2B5EF4-FFF2-40B4-BE49-F238E27FC236}">
                  <a16:creationId xmlns:a16="http://schemas.microsoft.com/office/drawing/2014/main" id="{0223E2CB-CE52-42EE-B439-CD53D9F7761C}"/>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8">
              <a:extLst>
                <a:ext uri="{FF2B5EF4-FFF2-40B4-BE49-F238E27FC236}">
                  <a16:creationId xmlns:a16="http://schemas.microsoft.com/office/drawing/2014/main" id="{1CBA454F-0F90-4D2A-A242-06020D68DA0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9">
              <a:extLst>
                <a:ext uri="{FF2B5EF4-FFF2-40B4-BE49-F238E27FC236}">
                  <a16:creationId xmlns:a16="http://schemas.microsoft.com/office/drawing/2014/main" id="{9AE82D1C-DF8E-45A9-AF91-66D32350C06D}"/>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30">
              <a:extLst>
                <a:ext uri="{FF2B5EF4-FFF2-40B4-BE49-F238E27FC236}">
                  <a16:creationId xmlns:a16="http://schemas.microsoft.com/office/drawing/2014/main" id="{D7BBE033-F32E-4E56-8360-CC9533B9335E}"/>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31">
              <a:extLst>
                <a:ext uri="{FF2B5EF4-FFF2-40B4-BE49-F238E27FC236}">
                  <a16:creationId xmlns:a16="http://schemas.microsoft.com/office/drawing/2014/main" id="{6D785C06-CE8E-4100-9D04-243918D9E089}"/>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2">
              <a:extLst>
                <a:ext uri="{FF2B5EF4-FFF2-40B4-BE49-F238E27FC236}">
                  <a16:creationId xmlns:a16="http://schemas.microsoft.com/office/drawing/2014/main" id="{D577353A-F944-4982-A467-6812F2A13C3A}"/>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4">
              <a:extLst>
                <a:ext uri="{FF2B5EF4-FFF2-40B4-BE49-F238E27FC236}">
                  <a16:creationId xmlns:a16="http://schemas.microsoft.com/office/drawing/2014/main" id="{80751149-8EF8-422F-9577-52B47494C597}"/>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5">
              <a:extLst>
                <a:ext uri="{FF2B5EF4-FFF2-40B4-BE49-F238E27FC236}">
                  <a16:creationId xmlns:a16="http://schemas.microsoft.com/office/drawing/2014/main" id="{8FED533A-3A7C-45A8-A82D-895521697B9F}"/>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6">
              <a:extLst>
                <a:ext uri="{FF2B5EF4-FFF2-40B4-BE49-F238E27FC236}">
                  <a16:creationId xmlns:a16="http://schemas.microsoft.com/office/drawing/2014/main" id="{F0161440-89D1-4503-9A4D-CE2B78580BF3}"/>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7">
              <a:extLst>
                <a:ext uri="{FF2B5EF4-FFF2-40B4-BE49-F238E27FC236}">
                  <a16:creationId xmlns:a16="http://schemas.microsoft.com/office/drawing/2014/main" id="{A9BA852F-CFB1-4A28-9D0C-93F12F4D2EB3}"/>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8">
              <a:extLst>
                <a:ext uri="{FF2B5EF4-FFF2-40B4-BE49-F238E27FC236}">
                  <a16:creationId xmlns:a16="http://schemas.microsoft.com/office/drawing/2014/main" id="{99FCAD68-AFA7-431B-A042-5C83768F73FB}"/>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9">
              <a:extLst>
                <a:ext uri="{FF2B5EF4-FFF2-40B4-BE49-F238E27FC236}">
                  <a16:creationId xmlns:a16="http://schemas.microsoft.com/office/drawing/2014/main" id="{3CF7E856-2160-42A3-ACF6-D9CDE7ED5FB4}"/>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40">
              <a:extLst>
                <a:ext uri="{FF2B5EF4-FFF2-40B4-BE49-F238E27FC236}">
                  <a16:creationId xmlns:a16="http://schemas.microsoft.com/office/drawing/2014/main" id="{E55529C7-85CA-4EF1-9E64-760B6E162641}"/>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41">
              <a:extLst>
                <a:ext uri="{FF2B5EF4-FFF2-40B4-BE49-F238E27FC236}">
                  <a16:creationId xmlns:a16="http://schemas.microsoft.com/office/drawing/2014/main" id="{20644ECA-1AC6-4596-AB17-CB292C9C3A03}"/>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2">
              <a:extLst>
                <a:ext uri="{FF2B5EF4-FFF2-40B4-BE49-F238E27FC236}">
                  <a16:creationId xmlns:a16="http://schemas.microsoft.com/office/drawing/2014/main" id="{57C243B2-9140-4357-99E1-41EB4737B47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3">
              <a:extLst>
                <a:ext uri="{FF2B5EF4-FFF2-40B4-BE49-F238E27FC236}">
                  <a16:creationId xmlns:a16="http://schemas.microsoft.com/office/drawing/2014/main" id="{D2A7A9C2-B66A-417F-8010-A199DBA74249}"/>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4">
              <a:extLst>
                <a:ext uri="{FF2B5EF4-FFF2-40B4-BE49-F238E27FC236}">
                  <a16:creationId xmlns:a16="http://schemas.microsoft.com/office/drawing/2014/main" id="{28E2BF88-E734-466D-9485-51501BC7B2DF}"/>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5">
              <a:extLst>
                <a:ext uri="{FF2B5EF4-FFF2-40B4-BE49-F238E27FC236}">
                  <a16:creationId xmlns:a16="http://schemas.microsoft.com/office/drawing/2014/main" id="{E2A3C31A-7396-42B7-8B63-0B7F0344CBE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6">
              <a:extLst>
                <a:ext uri="{FF2B5EF4-FFF2-40B4-BE49-F238E27FC236}">
                  <a16:creationId xmlns:a16="http://schemas.microsoft.com/office/drawing/2014/main" id="{C2203025-D460-4227-BD1A-AA6F7B0A2FB2}"/>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7">
              <a:extLst>
                <a:ext uri="{FF2B5EF4-FFF2-40B4-BE49-F238E27FC236}">
                  <a16:creationId xmlns:a16="http://schemas.microsoft.com/office/drawing/2014/main" id="{83F3E6A7-A341-406C-939C-EB2E774C3B3A}"/>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8">
              <a:extLst>
                <a:ext uri="{FF2B5EF4-FFF2-40B4-BE49-F238E27FC236}">
                  <a16:creationId xmlns:a16="http://schemas.microsoft.com/office/drawing/2014/main" id="{17A0FC22-8C8B-4F01-A4AE-308510B214CF}"/>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9">
              <a:extLst>
                <a:ext uri="{FF2B5EF4-FFF2-40B4-BE49-F238E27FC236}">
                  <a16:creationId xmlns:a16="http://schemas.microsoft.com/office/drawing/2014/main" id="{AA336CAF-B922-4EE9-9B5C-B5EA8B3AB291}"/>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50">
              <a:extLst>
                <a:ext uri="{FF2B5EF4-FFF2-40B4-BE49-F238E27FC236}">
                  <a16:creationId xmlns:a16="http://schemas.microsoft.com/office/drawing/2014/main" id="{01209CD6-B0F0-44C4-A675-B686E3771D5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51">
              <a:extLst>
                <a:ext uri="{FF2B5EF4-FFF2-40B4-BE49-F238E27FC236}">
                  <a16:creationId xmlns:a16="http://schemas.microsoft.com/office/drawing/2014/main" id="{16A39AD6-9CA1-45E2-AB8B-6E386D0239C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2">
              <a:extLst>
                <a:ext uri="{FF2B5EF4-FFF2-40B4-BE49-F238E27FC236}">
                  <a16:creationId xmlns:a16="http://schemas.microsoft.com/office/drawing/2014/main" id="{BD64BA20-9E87-4791-953E-0A4C3ACC54E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3">
              <a:extLst>
                <a:ext uri="{FF2B5EF4-FFF2-40B4-BE49-F238E27FC236}">
                  <a16:creationId xmlns:a16="http://schemas.microsoft.com/office/drawing/2014/main" id="{AE1EE68A-A8A9-4E65-B741-0116DDBC2B1D}"/>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4">
              <a:extLst>
                <a:ext uri="{FF2B5EF4-FFF2-40B4-BE49-F238E27FC236}">
                  <a16:creationId xmlns:a16="http://schemas.microsoft.com/office/drawing/2014/main" id="{74D5E3BD-048F-4F50-AD2E-62B7C578DA44}"/>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5">
              <a:extLst>
                <a:ext uri="{FF2B5EF4-FFF2-40B4-BE49-F238E27FC236}">
                  <a16:creationId xmlns:a16="http://schemas.microsoft.com/office/drawing/2014/main" id="{77C8258E-F74B-4074-BB39-06A37616421C}"/>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6">
              <a:extLst>
                <a:ext uri="{FF2B5EF4-FFF2-40B4-BE49-F238E27FC236}">
                  <a16:creationId xmlns:a16="http://schemas.microsoft.com/office/drawing/2014/main" id="{94C30CA8-1D12-4BC3-984A-E1FFF42422A6}"/>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7">
              <a:extLst>
                <a:ext uri="{FF2B5EF4-FFF2-40B4-BE49-F238E27FC236}">
                  <a16:creationId xmlns:a16="http://schemas.microsoft.com/office/drawing/2014/main" id="{F9336058-D805-4A57-B046-7EA7621D174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8">
              <a:extLst>
                <a:ext uri="{FF2B5EF4-FFF2-40B4-BE49-F238E27FC236}">
                  <a16:creationId xmlns:a16="http://schemas.microsoft.com/office/drawing/2014/main" id="{FE5A3FFC-B4A8-4CAC-8FA5-25C743BDE6DD}"/>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9">
              <a:extLst>
                <a:ext uri="{FF2B5EF4-FFF2-40B4-BE49-F238E27FC236}">
                  <a16:creationId xmlns:a16="http://schemas.microsoft.com/office/drawing/2014/main" id="{649A073A-5ABD-4542-A7E6-7E8A3997064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60">
              <a:extLst>
                <a:ext uri="{FF2B5EF4-FFF2-40B4-BE49-F238E27FC236}">
                  <a16:creationId xmlns:a16="http://schemas.microsoft.com/office/drawing/2014/main" id="{FCAC7393-1C7A-4979-BA22-6C3706BDF753}"/>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61">
              <a:extLst>
                <a:ext uri="{FF2B5EF4-FFF2-40B4-BE49-F238E27FC236}">
                  <a16:creationId xmlns:a16="http://schemas.microsoft.com/office/drawing/2014/main" id="{E1F02962-A8D1-446B-9EC8-AF98C8721AD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62">
              <a:extLst>
                <a:ext uri="{FF2B5EF4-FFF2-40B4-BE49-F238E27FC236}">
                  <a16:creationId xmlns:a16="http://schemas.microsoft.com/office/drawing/2014/main" id="{B57B74AD-4270-4BEC-8CB7-2AC7A5CB9B8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90" name="Text Placeholder 135">
            <a:extLst>
              <a:ext uri="{FF2B5EF4-FFF2-40B4-BE49-F238E27FC236}">
                <a16:creationId xmlns:a16="http://schemas.microsoft.com/office/drawing/2014/main" id="{7D8334C9-D68C-4E9D-A650-AE6F03987F91}"/>
              </a:ext>
            </a:extLst>
          </p:cNvPr>
          <p:cNvSpPr>
            <a:spLocks noGrp="1"/>
          </p:cNvSpPr>
          <p:nvPr>
            <p:ph type="body" sz="quarter" idx="16" hasCustomPrompt="1"/>
          </p:nvPr>
        </p:nvSpPr>
        <p:spPr>
          <a:xfrm>
            <a:off x="586247" y="5338960"/>
            <a:ext cx="216000" cy="10800"/>
          </a:xfrm>
          <a:prstGeom prst="rect">
            <a:avLst/>
          </a:prstGeo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78541182"/>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86" name="Freeform: Shape 85">
            <a:extLst>
              <a:ext uri="{FF2B5EF4-FFF2-40B4-BE49-F238E27FC236}">
                <a16:creationId xmlns:a16="http://schemas.microsoft.com/office/drawing/2014/main" id="{CC78C129-209D-41B7-A632-D1D683A5E4D5}"/>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grpSp>
        <p:nvGrpSpPr>
          <p:cNvPr id="66" name="Group 4">
            <a:extLst>
              <a:ext uri="{FF2B5EF4-FFF2-40B4-BE49-F238E27FC236}">
                <a16:creationId xmlns:a16="http://schemas.microsoft.com/office/drawing/2014/main" id="{0FCD5052-B954-403C-9784-A250C2CB6ED0}"/>
              </a:ext>
            </a:extLst>
          </p:cNvPr>
          <p:cNvGrpSpPr>
            <a:grpSpLocks noChangeAspect="1"/>
          </p:cNvGrpSpPr>
          <p:nvPr userDrawn="1"/>
        </p:nvGrpSpPr>
        <p:grpSpPr bwMode="auto">
          <a:xfrm>
            <a:off x="421066" y="453777"/>
            <a:ext cx="1662286" cy="1666547"/>
            <a:chOff x="2864" y="1181"/>
            <a:chExt cx="1952" cy="1957"/>
          </a:xfrm>
        </p:grpSpPr>
        <p:sp>
          <p:nvSpPr>
            <p:cNvPr id="80" name="AutoShape 3">
              <a:extLst>
                <a:ext uri="{FF2B5EF4-FFF2-40B4-BE49-F238E27FC236}">
                  <a16:creationId xmlns:a16="http://schemas.microsoft.com/office/drawing/2014/main" id="{A3E6208B-CA09-41FA-8B07-8EFEB7FB6D8F}"/>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1" name="Rectangle 5">
              <a:extLst>
                <a:ext uri="{FF2B5EF4-FFF2-40B4-BE49-F238E27FC236}">
                  <a16:creationId xmlns:a16="http://schemas.microsoft.com/office/drawing/2014/main" id="{BA6D66E6-5FBA-411A-8010-9C94FD6DC3AD}"/>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2" name="Freeform 6">
              <a:extLst>
                <a:ext uri="{FF2B5EF4-FFF2-40B4-BE49-F238E27FC236}">
                  <a16:creationId xmlns:a16="http://schemas.microsoft.com/office/drawing/2014/main" id="{6CC62B41-3C53-41F4-B377-6B3E7296F69D}"/>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Freeform 7">
              <a:extLst>
                <a:ext uri="{FF2B5EF4-FFF2-40B4-BE49-F238E27FC236}">
                  <a16:creationId xmlns:a16="http://schemas.microsoft.com/office/drawing/2014/main" id="{A436656E-B527-4F1C-93A8-C0F39ADF7A09}"/>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8">
              <a:extLst>
                <a:ext uri="{FF2B5EF4-FFF2-40B4-BE49-F238E27FC236}">
                  <a16:creationId xmlns:a16="http://schemas.microsoft.com/office/drawing/2014/main" id="{B8899FD1-BFE7-4B5E-AB2E-FBA4F6C1109D}"/>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9">
              <a:extLst>
                <a:ext uri="{FF2B5EF4-FFF2-40B4-BE49-F238E27FC236}">
                  <a16:creationId xmlns:a16="http://schemas.microsoft.com/office/drawing/2014/main" id="{EB1C0451-9447-4E77-8934-6DAC6BF6BD67}"/>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10">
              <a:extLst>
                <a:ext uri="{FF2B5EF4-FFF2-40B4-BE49-F238E27FC236}">
                  <a16:creationId xmlns:a16="http://schemas.microsoft.com/office/drawing/2014/main" id="{2ED130A6-0ABB-4A29-9DF5-766FADA30529}"/>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11">
              <a:extLst>
                <a:ext uri="{FF2B5EF4-FFF2-40B4-BE49-F238E27FC236}">
                  <a16:creationId xmlns:a16="http://schemas.microsoft.com/office/drawing/2014/main" id="{063AB190-5010-4739-9370-5AE0F4CB6AE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2">
              <a:extLst>
                <a:ext uri="{FF2B5EF4-FFF2-40B4-BE49-F238E27FC236}">
                  <a16:creationId xmlns:a16="http://schemas.microsoft.com/office/drawing/2014/main" id="{3DE39F9A-264A-4CD8-A9E3-10162AAC037B}"/>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3">
              <a:extLst>
                <a:ext uri="{FF2B5EF4-FFF2-40B4-BE49-F238E27FC236}">
                  <a16:creationId xmlns:a16="http://schemas.microsoft.com/office/drawing/2014/main" id="{0AE99F7B-8C25-42E1-AF24-EC5FC0B9AF70}"/>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4">
              <a:extLst>
                <a:ext uri="{FF2B5EF4-FFF2-40B4-BE49-F238E27FC236}">
                  <a16:creationId xmlns:a16="http://schemas.microsoft.com/office/drawing/2014/main" id="{F95FE5F2-524E-43FF-8912-D89C13D2E24F}"/>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5">
              <a:extLst>
                <a:ext uri="{FF2B5EF4-FFF2-40B4-BE49-F238E27FC236}">
                  <a16:creationId xmlns:a16="http://schemas.microsoft.com/office/drawing/2014/main" id="{FE192BD4-152F-46DE-A381-00DBFDFA08F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6">
              <a:extLst>
                <a:ext uri="{FF2B5EF4-FFF2-40B4-BE49-F238E27FC236}">
                  <a16:creationId xmlns:a16="http://schemas.microsoft.com/office/drawing/2014/main" id="{AFBAB611-40EC-4AA0-9321-238A7E5531F8}"/>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7">
              <a:extLst>
                <a:ext uri="{FF2B5EF4-FFF2-40B4-BE49-F238E27FC236}">
                  <a16:creationId xmlns:a16="http://schemas.microsoft.com/office/drawing/2014/main" id="{EF002B9F-613A-4C3D-AA2B-3547B7F87BC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8">
              <a:extLst>
                <a:ext uri="{FF2B5EF4-FFF2-40B4-BE49-F238E27FC236}">
                  <a16:creationId xmlns:a16="http://schemas.microsoft.com/office/drawing/2014/main" id="{0152A94B-7C8F-4890-868B-4776C35B153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9">
              <a:extLst>
                <a:ext uri="{FF2B5EF4-FFF2-40B4-BE49-F238E27FC236}">
                  <a16:creationId xmlns:a16="http://schemas.microsoft.com/office/drawing/2014/main" id="{BE32FA01-A9AF-420A-897C-E9F6FE29005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20">
              <a:extLst>
                <a:ext uri="{FF2B5EF4-FFF2-40B4-BE49-F238E27FC236}">
                  <a16:creationId xmlns:a16="http://schemas.microsoft.com/office/drawing/2014/main" id="{92C47DA1-04C1-4C27-A598-D79BCD77E3A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Rectangle 21">
              <a:extLst>
                <a:ext uri="{FF2B5EF4-FFF2-40B4-BE49-F238E27FC236}">
                  <a16:creationId xmlns:a16="http://schemas.microsoft.com/office/drawing/2014/main" id="{093752F5-37F9-41FC-B31D-85808F02B81C}"/>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2">
              <a:extLst>
                <a:ext uri="{FF2B5EF4-FFF2-40B4-BE49-F238E27FC236}">
                  <a16:creationId xmlns:a16="http://schemas.microsoft.com/office/drawing/2014/main" id="{FA1B5666-4574-4C67-981F-8DE736D8B9FA}"/>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Freeform 23">
              <a:extLst>
                <a:ext uri="{FF2B5EF4-FFF2-40B4-BE49-F238E27FC236}">
                  <a16:creationId xmlns:a16="http://schemas.microsoft.com/office/drawing/2014/main" id="{6D9A07DF-F54B-4B36-843E-7651D11F990C}"/>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4">
              <a:extLst>
                <a:ext uri="{FF2B5EF4-FFF2-40B4-BE49-F238E27FC236}">
                  <a16:creationId xmlns:a16="http://schemas.microsoft.com/office/drawing/2014/main" id="{DD851A87-13F5-4719-8967-86D9165C37C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5">
              <a:extLst>
                <a:ext uri="{FF2B5EF4-FFF2-40B4-BE49-F238E27FC236}">
                  <a16:creationId xmlns:a16="http://schemas.microsoft.com/office/drawing/2014/main" id="{A528D31F-1FAC-4295-9432-5921A1AD36A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6">
              <a:extLst>
                <a:ext uri="{FF2B5EF4-FFF2-40B4-BE49-F238E27FC236}">
                  <a16:creationId xmlns:a16="http://schemas.microsoft.com/office/drawing/2014/main" id="{A279A967-0356-400F-970C-5BB5D4C9513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7">
              <a:extLst>
                <a:ext uri="{FF2B5EF4-FFF2-40B4-BE49-F238E27FC236}">
                  <a16:creationId xmlns:a16="http://schemas.microsoft.com/office/drawing/2014/main" id="{0F5D892C-E7B6-43B4-AEA0-06030028C0B5}"/>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8">
              <a:extLst>
                <a:ext uri="{FF2B5EF4-FFF2-40B4-BE49-F238E27FC236}">
                  <a16:creationId xmlns:a16="http://schemas.microsoft.com/office/drawing/2014/main" id="{0E98B48F-3F1A-4583-8C0B-FA6A4D9F51D9}"/>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9">
              <a:extLst>
                <a:ext uri="{FF2B5EF4-FFF2-40B4-BE49-F238E27FC236}">
                  <a16:creationId xmlns:a16="http://schemas.microsoft.com/office/drawing/2014/main" id="{991616E2-FDBB-4D5A-A7A9-0E2010BB6442}"/>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30">
              <a:extLst>
                <a:ext uri="{FF2B5EF4-FFF2-40B4-BE49-F238E27FC236}">
                  <a16:creationId xmlns:a16="http://schemas.microsoft.com/office/drawing/2014/main" id="{598AF21F-F06B-434A-99AE-E72F0792B92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31">
              <a:extLst>
                <a:ext uri="{FF2B5EF4-FFF2-40B4-BE49-F238E27FC236}">
                  <a16:creationId xmlns:a16="http://schemas.microsoft.com/office/drawing/2014/main" id="{94149A9E-9A8F-4F00-9617-748579A5C91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2">
              <a:extLst>
                <a:ext uri="{FF2B5EF4-FFF2-40B4-BE49-F238E27FC236}">
                  <a16:creationId xmlns:a16="http://schemas.microsoft.com/office/drawing/2014/main" id="{5A75D83F-6D18-4A27-A350-6221DE77ACCA}"/>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4">
              <a:extLst>
                <a:ext uri="{FF2B5EF4-FFF2-40B4-BE49-F238E27FC236}">
                  <a16:creationId xmlns:a16="http://schemas.microsoft.com/office/drawing/2014/main" id="{9EFFDEE4-933D-48C5-9F96-2D21BF984AE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5">
              <a:extLst>
                <a:ext uri="{FF2B5EF4-FFF2-40B4-BE49-F238E27FC236}">
                  <a16:creationId xmlns:a16="http://schemas.microsoft.com/office/drawing/2014/main" id="{844FDC86-C564-4606-A7B6-B4594F89E33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6">
              <a:extLst>
                <a:ext uri="{FF2B5EF4-FFF2-40B4-BE49-F238E27FC236}">
                  <a16:creationId xmlns:a16="http://schemas.microsoft.com/office/drawing/2014/main" id="{CCB07830-B54E-4DBB-8136-BD8BB3780D38}"/>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7">
              <a:extLst>
                <a:ext uri="{FF2B5EF4-FFF2-40B4-BE49-F238E27FC236}">
                  <a16:creationId xmlns:a16="http://schemas.microsoft.com/office/drawing/2014/main" id="{8BFE4ADA-3A47-48FA-B431-7C7376766D90}"/>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8">
              <a:extLst>
                <a:ext uri="{FF2B5EF4-FFF2-40B4-BE49-F238E27FC236}">
                  <a16:creationId xmlns:a16="http://schemas.microsoft.com/office/drawing/2014/main" id="{64632BB4-84F5-4CF0-9F76-4C9330AC352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9">
              <a:extLst>
                <a:ext uri="{FF2B5EF4-FFF2-40B4-BE49-F238E27FC236}">
                  <a16:creationId xmlns:a16="http://schemas.microsoft.com/office/drawing/2014/main" id="{9E719F3D-9A9F-4C32-82C3-E96DDC6E32B5}"/>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40">
              <a:extLst>
                <a:ext uri="{FF2B5EF4-FFF2-40B4-BE49-F238E27FC236}">
                  <a16:creationId xmlns:a16="http://schemas.microsoft.com/office/drawing/2014/main" id="{301B1F24-15B8-460D-837D-A86C218643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41">
              <a:extLst>
                <a:ext uri="{FF2B5EF4-FFF2-40B4-BE49-F238E27FC236}">
                  <a16:creationId xmlns:a16="http://schemas.microsoft.com/office/drawing/2014/main" id="{C593EB51-39D0-40DD-8CC3-C7FA46DDEED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2">
              <a:extLst>
                <a:ext uri="{FF2B5EF4-FFF2-40B4-BE49-F238E27FC236}">
                  <a16:creationId xmlns:a16="http://schemas.microsoft.com/office/drawing/2014/main" id="{CF52A34B-33B1-4B3C-9E24-6699498CDB4D}"/>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3">
              <a:extLst>
                <a:ext uri="{FF2B5EF4-FFF2-40B4-BE49-F238E27FC236}">
                  <a16:creationId xmlns:a16="http://schemas.microsoft.com/office/drawing/2014/main" id="{1C6876F5-5D8B-450B-A811-25D091EA75BA}"/>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4">
              <a:extLst>
                <a:ext uri="{FF2B5EF4-FFF2-40B4-BE49-F238E27FC236}">
                  <a16:creationId xmlns:a16="http://schemas.microsoft.com/office/drawing/2014/main" id="{0087DB57-BF23-4D1E-9DC0-0F2E11C7CCFC}"/>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5">
              <a:extLst>
                <a:ext uri="{FF2B5EF4-FFF2-40B4-BE49-F238E27FC236}">
                  <a16:creationId xmlns:a16="http://schemas.microsoft.com/office/drawing/2014/main" id="{0FB1F8C3-5B54-464E-901A-641672600889}"/>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6">
              <a:extLst>
                <a:ext uri="{FF2B5EF4-FFF2-40B4-BE49-F238E27FC236}">
                  <a16:creationId xmlns:a16="http://schemas.microsoft.com/office/drawing/2014/main" id="{C600EEE6-ADAB-47B9-A0E8-730AD74533FD}"/>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7">
              <a:extLst>
                <a:ext uri="{FF2B5EF4-FFF2-40B4-BE49-F238E27FC236}">
                  <a16:creationId xmlns:a16="http://schemas.microsoft.com/office/drawing/2014/main" id="{B7596146-3BAF-4AF5-A76F-F28F8DC8C45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8">
              <a:extLst>
                <a:ext uri="{FF2B5EF4-FFF2-40B4-BE49-F238E27FC236}">
                  <a16:creationId xmlns:a16="http://schemas.microsoft.com/office/drawing/2014/main" id="{6E310E2D-C154-4444-85F9-C5DFA8195022}"/>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9">
              <a:extLst>
                <a:ext uri="{FF2B5EF4-FFF2-40B4-BE49-F238E27FC236}">
                  <a16:creationId xmlns:a16="http://schemas.microsoft.com/office/drawing/2014/main" id="{8295C72C-4A40-494A-B755-0DB03994EF4D}"/>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50">
              <a:extLst>
                <a:ext uri="{FF2B5EF4-FFF2-40B4-BE49-F238E27FC236}">
                  <a16:creationId xmlns:a16="http://schemas.microsoft.com/office/drawing/2014/main" id="{4FA68AC6-E2D8-4833-8209-83F3EF56F877}"/>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51">
              <a:extLst>
                <a:ext uri="{FF2B5EF4-FFF2-40B4-BE49-F238E27FC236}">
                  <a16:creationId xmlns:a16="http://schemas.microsoft.com/office/drawing/2014/main" id="{BC13BC93-F3D9-4651-8C74-67C1C5460778}"/>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2">
              <a:extLst>
                <a:ext uri="{FF2B5EF4-FFF2-40B4-BE49-F238E27FC236}">
                  <a16:creationId xmlns:a16="http://schemas.microsoft.com/office/drawing/2014/main" id="{C98ABA5C-0287-4EEA-8FD0-91631047B49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3">
              <a:extLst>
                <a:ext uri="{FF2B5EF4-FFF2-40B4-BE49-F238E27FC236}">
                  <a16:creationId xmlns:a16="http://schemas.microsoft.com/office/drawing/2014/main" id="{7ABB9324-14F2-431D-9648-D77A63ACF68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4">
              <a:extLst>
                <a:ext uri="{FF2B5EF4-FFF2-40B4-BE49-F238E27FC236}">
                  <a16:creationId xmlns:a16="http://schemas.microsoft.com/office/drawing/2014/main" id="{66D0D74B-4921-44A9-82B7-E51CA13FCFE4}"/>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5">
              <a:extLst>
                <a:ext uri="{FF2B5EF4-FFF2-40B4-BE49-F238E27FC236}">
                  <a16:creationId xmlns:a16="http://schemas.microsoft.com/office/drawing/2014/main" id="{8567332E-CCC5-408C-AA95-BBA17209AC1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6">
              <a:extLst>
                <a:ext uri="{FF2B5EF4-FFF2-40B4-BE49-F238E27FC236}">
                  <a16:creationId xmlns:a16="http://schemas.microsoft.com/office/drawing/2014/main" id="{1A97D38E-2DFF-4277-9808-904357A96B7D}"/>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7">
              <a:extLst>
                <a:ext uri="{FF2B5EF4-FFF2-40B4-BE49-F238E27FC236}">
                  <a16:creationId xmlns:a16="http://schemas.microsoft.com/office/drawing/2014/main" id="{6FE4FCC4-D897-4639-A9ED-183FDE2D01E0}"/>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8">
              <a:extLst>
                <a:ext uri="{FF2B5EF4-FFF2-40B4-BE49-F238E27FC236}">
                  <a16:creationId xmlns:a16="http://schemas.microsoft.com/office/drawing/2014/main" id="{FD7EDA37-E810-4195-92D8-77B4C01C4CAC}"/>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9">
              <a:extLst>
                <a:ext uri="{FF2B5EF4-FFF2-40B4-BE49-F238E27FC236}">
                  <a16:creationId xmlns:a16="http://schemas.microsoft.com/office/drawing/2014/main" id="{91F09931-E836-4D58-AA1A-30DFCBF928C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60">
              <a:extLst>
                <a:ext uri="{FF2B5EF4-FFF2-40B4-BE49-F238E27FC236}">
                  <a16:creationId xmlns:a16="http://schemas.microsoft.com/office/drawing/2014/main" id="{9DC5E7A6-AF90-4152-AF0D-C9F17716D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61">
              <a:extLst>
                <a:ext uri="{FF2B5EF4-FFF2-40B4-BE49-F238E27FC236}">
                  <a16:creationId xmlns:a16="http://schemas.microsoft.com/office/drawing/2014/main" id="{C6DC5E9F-5DDF-4F20-AE21-96E90EF3E05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62">
              <a:extLst>
                <a:ext uri="{FF2B5EF4-FFF2-40B4-BE49-F238E27FC236}">
                  <a16:creationId xmlns:a16="http://schemas.microsoft.com/office/drawing/2014/main" id="{3C3193FB-5C85-4472-B1FE-273BBADE1085}"/>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40">
            <a:extLst>
              <a:ext uri="{FF2B5EF4-FFF2-40B4-BE49-F238E27FC236}">
                <a16:creationId xmlns:a16="http://schemas.microsoft.com/office/drawing/2014/main" id="{BA603497-D1C1-4D46-AD97-D72938BFD168}"/>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90" name="Text Placeholder 135">
            <a:extLst>
              <a:ext uri="{FF2B5EF4-FFF2-40B4-BE49-F238E27FC236}">
                <a16:creationId xmlns:a16="http://schemas.microsoft.com/office/drawing/2014/main" id="{4364F750-537E-422F-A699-5792A1949A72}"/>
              </a:ext>
            </a:extLst>
          </p:cNvPr>
          <p:cNvSpPr>
            <a:spLocks noGrp="1"/>
          </p:cNvSpPr>
          <p:nvPr>
            <p:ph type="body" sz="quarter" idx="16" hasCustomPrompt="1"/>
          </p:nvPr>
        </p:nvSpPr>
        <p:spPr>
          <a:xfrm>
            <a:off x="586247" y="5338960"/>
            <a:ext cx="216000" cy="10800"/>
          </a:xfrm>
          <a:prstGeom prst="rect">
            <a:avLst/>
          </a:prstGeo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81547917"/>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86" name="Freeform: Shape 85">
            <a:extLst>
              <a:ext uri="{FF2B5EF4-FFF2-40B4-BE49-F238E27FC236}">
                <a16:creationId xmlns:a16="http://schemas.microsoft.com/office/drawing/2014/main" id="{83FC9048-C251-4974-9627-9563FED6ED20}"/>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6" name="Text Placeholder 140">
            <a:extLst>
              <a:ext uri="{FF2B5EF4-FFF2-40B4-BE49-F238E27FC236}">
                <a16:creationId xmlns:a16="http://schemas.microsoft.com/office/drawing/2014/main" id="{9062ACED-9B66-44FE-B5F0-F33AD91CB386}"/>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0" name="Text Placeholder 135">
            <a:extLst>
              <a:ext uri="{FF2B5EF4-FFF2-40B4-BE49-F238E27FC236}">
                <a16:creationId xmlns:a16="http://schemas.microsoft.com/office/drawing/2014/main" id="{11E22C7F-72CC-4131-A759-7BBF54408EF0}"/>
              </a:ext>
            </a:extLst>
          </p:cNvPr>
          <p:cNvSpPr>
            <a:spLocks noGrp="1"/>
          </p:cNvSpPr>
          <p:nvPr>
            <p:ph type="body" sz="quarter" idx="16" hasCustomPrompt="1"/>
          </p:nvPr>
        </p:nvSpPr>
        <p:spPr>
          <a:xfrm>
            <a:off x="586247" y="5338960"/>
            <a:ext cx="216000" cy="10800"/>
          </a:xfrm>
          <a:prstGeom prst="rect">
            <a:avLst/>
          </a:prstGeo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81" name="Group 4">
            <a:extLst>
              <a:ext uri="{FF2B5EF4-FFF2-40B4-BE49-F238E27FC236}">
                <a16:creationId xmlns:a16="http://schemas.microsoft.com/office/drawing/2014/main" id="{302725A8-FA8D-40B2-A453-D70958D64A3D}"/>
              </a:ext>
            </a:extLst>
          </p:cNvPr>
          <p:cNvGrpSpPr>
            <a:grpSpLocks noChangeAspect="1"/>
          </p:cNvGrpSpPr>
          <p:nvPr userDrawn="1"/>
        </p:nvGrpSpPr>
        <p:grpSpPr bwMode="auto">
          <a:xfrm>
            <a:off x="421066" y="453777"/>
            <a:ext cx="1662286" cy="1666547"/>
            <a:chOff x="2864" y="1181"/>
            <a:chExt cx="1952" cy="1957"/>
          </a:xfrm>
        </p:grpSpPr>
        <p:sp>
          <p:nvSpPr>
            <p:cNvPr id="82" name="AutoShape 3">
              <a:extLst>
                <a:ext uri="{FF2B5EF4-FFF2-40B4-BE49-F238E27FC236}">
                  <a16:creationId xmlns:a16="http://schemas.microsoft.com/office/drawing/2014/main" id="{C43F4393-98B1-4EA1-84FF-D993C72AEF1D}"/>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Rectangle 5">
              <a:extLst>
                <a:ext uri="{FF2B5EF4-FFF2-40B4-BE49-F238E27FC236}">
                  <a16:creationId xmlns:a16="http://schemas.microsoft.com/office/drawing/2014/main" id="{29F159F4-CAA0-48D0-A480-AE27D55F5BE6}"/>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6">
              <a:extLst>
                <a:ext uri="{FF2B5EF4-FFF2-40B4-BE49-F238E27FC236}">
                  <a16:creationId xmlns:a16="http://schemas.microsoft.com/office/drawing/2014/main" id="{B77F0AB8-885B-4B72-B981-16114ECA501B}"/>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7">
              <a:extLst>
                <a:ext uri="{FF2B5EF4-FFF2-40B4-BE49-F238E27FC236}">
                  <a16:creationId xmlns:a16="http://schemas.microsoft.com/office/drawing/2014/main" id="{BB7644EF-7143-4427-8B6D-AA79FC820EB2}"/>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8">
              <a:extLst>
                <a:ext uri="{FF2B5EF4-FFF2-40B4-BE49-F238E27FC236}">
                  <a16:creationId xmlns:a16="http://schemas.microsoft.com/office/drawing/2014/main" id="{33C4EFAB-8CA5-4358-B4EF-CFD3C860C932}"/>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9">
              <a:extLst>
                <a:ext uri="{FF2B5EF4-FFF2-40B4-BE49-F238E27FC236}">
                  <a16:creationId xmlns:a16="http://schemas.microsoft.com/office/drawing/2014/main" id="{B4922CB1-D7DB-4771-B62E-F4B8D3EF1766}"/>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0">
              <a:extLst>
                <a:ext uri="{FF2B5EF4-FFF2-40B4-BE49-F238E27FC236}">
                  <a16:creationId xmlns:a16="http://schemas.microsoft.com/office/drawing/2014/main" id="{A3E8F852-746A-49AF-A273-D9A962E29D3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1">
              <a:extLst>
                <a:ext uri="{FF2B5EF4-FFF2-40B4-BE49-F238E27FC236}">
                  <a16:creationId xmlns:a16="http://schemas.microsoft.com/office/drawing/2014/main" id="{8DCB7DE4-0DC3-43CC-A8A8-FA0337F7D4F8}"/>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2">
              <a:extLst>
                <a:ext uri="{FF2B5EF4-FFF2-40B4-BE49-F238E27FC236}">
                  <a16:creationId xmlns:a16="http://schemas.microsoft.com/office/drawing/2014/main" id="{7691AF1F-B2A0-4ECA-9AD0-C8AFBCAA65D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3">
              <a:extLst>
                <a:ext uri="{FF2B5EF4-FFF2-40B4-BE49-F238E27FC236}">
                  <a16:creationId xmlns:a16="http://schemas.microsoft.com/office/drawing/2014/main" id="{EF896021-ACE5-4E39-B248-175564797DF3}"/>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4">
              <a:extLst>
                <a:ext uri="{FF2B5EF4-FFF2-40B4-BE49-F238E27FC236}">
                  <a16:creationId xmlns:a16="http://schemas.microsoft.com/office/drawing/2014/main" id="{989F8A03-5417-4FC2-A29D-8B880C356721}"/>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5">
              <a:extLst>
                <a:ext uri="{FF2B5EF4-FFF2-40B4-BE49-F238E27FC236}">
                  <a16:creationId xmlns:a16="http://schemas.microsoft.com/office/drawing/2014/main" id="{90EC4F9F-66C0-437A-9779-DD1A3F1B610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6">
              <a:extLst>
                <a:ext uri="{FF2B5EF4-FFF2-40B4-BE49-F238E27FC236}">
                  <a16:creationId xmlns:a16="http://schemas.microsoft.com/office/drawing/2014/main" id="{A3B596F0-7D33-49EC-9899-67440FD47D98}"/>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7">
              <a:extLst>
                <a:ext uri="{FF2B5EF4-FFF2-40B4-BE49-F238E27FC236}">
                  <a16:creationId xmlns:a16="http://schemas.microsoft.com/office/drawing/2014/main" id="{C046BE33-8187-48FC-B532-43E27945B1CF}"/>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18">
              <a:extLst>
                <a:ext uri="{FF2B5EF4-FFF2-40B4-BE49-F238E27FC236}">
                  <a16:creationId xmlns:a16="http://schemas.microsoft.com/office/drawing/2014/main" id="{747C6E14-EC1E-4ECE-88DA-CEF90122DAAA}"/>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Freeform 19">
              <a:extLst>
                <a:ext uri="{FF2B5EF4-FFF2-40B4-BE49-F238E27FC236}">
                  <a16:creationId xmlns:a16="http://schemas.microsoft.com/office/drawing/2014/main" id="{AD3E984E-BFF3-45A2-BE74-4625360442C3}"/>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0">
              <a:extLst>
                <a:ext uri="{FF2B5EF4-FFF2-40B4-BE49-F238E27FC236}">
                  <a16:creationId xmlns:a16="http://schemas.microsoft.com/office/drawing/2014/main" id="{2E1914A6-F44E-49BE-9C71-77F9EA238BD0}"/>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Rectangle 21">
              <a:extLst>
                <a:ext uri="{FF2B5EF4-FFF2-40B4-BE49-F238E27FC236}">
                  <a16:creationId xmlns:a16="http://schemas.microsoft.com/office/drawing/2014/main" id="{5914F484-ECCF-4662-8DCB-EB77B55A2436}"/>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2">
              <a:extLst>
                <a:ext uri="{FF2B5EF4-FFF2-40B4-BE49-F238E27FC236}">
                  <a16:creationId xmlns:a16="http://schemas.microsoft.com/office/drawing/2014/main" id="{959D0944-2406-48B2-B00D-874128305C94}"/>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3">
              <a:extLst>
                <a:ext uri="{FF2B5EF4-FFF2-40B4-BE49-F238E27FC236}">
                  <a16:creationId xmlns:a16="http://schemas.microsoft.com/office/drawing/2014/main" id="{5A5350DC-5267-49CE-9835-0627E44F91BC}"/>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4">
              <a:extLst>
                <a:ext uri="{FF2B5EF4-FFF2-40B4-BE49-F238E27FC236}">
                  <a16:creationId xmlns:a16="http://schemas.microsoft.com/office/drawing/2014/main" id="{0034C489-B59C-4D7E-9EF5-4F0ADA9A8259}"/>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5">
              <a:extLst>
                <a:ext uri="{FF2B5EF4-FFF2-40B4-BE49-F238E27FC236}">
                  <a16:creationId xmlns:a16="http://schemas.microsoft.com/office/drawing/2014/main" id="{D8C07293-961C-4CE2-97BE-83ECAF3F0CA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6">
              <a:extLst>
                <a:ext uri="{FF2B5EF4-FFF2-40B4-BE49-F238E27FC236}">
                  <a16:creationId xmlns:a16="http://schemas.microsoft.com/office/drawing/2014/main" id="{41F4B9B8-E82A-4D26-B2B0-3FF9EE571A5B}"/>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7">
              <a:extLst>
                <a:ext uri="{FF2B5EF4-FFF2-40B4-BE49-F238E27FC236}">
                  <a16:creationId xmlns:a16="http://schemas.microsoft.com/office/drawing/2014/main" id="{A60CBB7B-39D6-4501-AD85-2E97C2C2B2F6}"/>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28">
              <a:extLst>
                <a:ext uri="{FF2B5EF4-FFF2-40B4-BE49-F238E27FC236}">
                  <a16:creationId xmlns:a16="http://schemas.microsoft.com/office/drawing/2014/main" id="{74F3CB20-16C8-42CC-9EBF-1809B939861E}"/>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29">
              <a:extLst>
                <a:ext uri="{FF2B5EF4-FFF2-40B4-BE49-F238E27FC236}">
                  <a16:creationId xmlns:a16="http://schemas.microsoft.com/office/drawing/2014/main" id="{DF7BF561-F162-4E63-8A37-80D9CDAD332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0">
              <a:extLst>
                <a:ext uri="{FF2B5EF4-FFF2-40B4-BE49-F238E27FC236}">
                  <a16:creationId xmlns:a16="http://schemas.microsoft.com/office/drawing/2014/main" id="{F6353E3D-3D39-49C9-80DE-F3312F6F6CC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1">
              <a:extLst>
                <a:ext uri="{FF2B5EF4-FFF2-40B4-BE49-F238E27FC236}">
                  <a16:creationId xmlns:a16="http://schemas.microsoft.com/office/drawing/2014/main" id="{56161A09-457C-4C8A-A805-B7C85BF07B49}"/>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2">
              <a:extLst>
                <a:ext uri="{FF2B5EF4-FFF2-40B4-BE49-F238E27FC236}">
                  <a16:creationId xmlns:a16="http://schemas.microsoft.com/office/drawing/2014/main" id="{987451F9-30BB-4F1A-844B-A335D3EF7884}"/>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4">
              <a:extLst>
                <a:ext uri="{FF2B5EF4-FFF2-40B4-BE49-F238E27FC236}">
                  <a16:creationId xmlns:a16="http://schemas.microsoft.com/office/drawing/2014/main" id="{56D991AE-5030-4A97-9D0B-C5E9EB14A3EF}"/>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5">
              <a:extLst>
                <a:ext uri="{FF2B5EF4-FFF2-40B4-BE49-F238E27FC236}">
                  <a16:creationId xmlns:a16="http://schemas.microsoft.com/office/drawing/2014/main" id="{A532AF79-556F-40D2-AA1D-9AE1E459FB9C}"/>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6">
              <a:extLst>
                <a:ext uri="{FF2B5EF4-FFF2-40B4-BE49-F238E27FC236}">
                  <a16:creationId xmlns:a16="http://schemas.microsoft.com/office/drawing/2014/main" id="{C1D7D1A5-836C-47C8-B2AA-F951B153F51C}"/>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7">
              <a:extLst>
                <a:ext uri="{FF2B5EF4-FFF2-40B4-BE49-F238E27FC236}">
                  <a16:creationId xmlns:a16="http://schemas.microsoft.com/office/drawing/2014/main" id="{C3CA81EC-D4AE-45A1-88B2-F74FBF78E779}"/>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38">
              <a:extLst>
                <a:ext uri="{FF2B5EF4-FFF2-40B4-BE49-F238E27FC236}">
                  <a16:creationId xmlns:a16="http://schemas.microsoft.com/office/drawing/2014/main" id="{B9E40C71-EEA1-4DDF-AFC6-7631432294F5}"/>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39">
              <a:extLst>
                <a:ext uri="{FF2B5EF4-FFF2-40B4-BE49-F238E27FC236}">
                  <a16:creationId xmlns:a16="http://schemas.microsoft.com/office/drawing/2014/main" id="{1948375F-18B2-4523-9995-1D8A9011B0BC}"/>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0">
              <a:extLst>
                <a:ext uri="{FF2B5EF4-FFF2-40B4-BE49-F238E27FC236}">
                  <a16:creationId xmlns:a16="http://schemas.microsoft.com/office/drawing/2014/main" id="{3FDFCD85-8BC9-4D5F-9F66-46889BBF1C5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1">
              <a:extLst>
                <a:ext uri="{FF2B5EF4-FFF2-40B4-BE49-F238E27FC236}">
                  <a16:creationId xmlns:a16="http://schemas.microsoft.com/office/drawing/2014/main" id="{2973960A-55A7-43B7-8AB8-0C219671B40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2">
              <a:extLst>
                <a:ext uri="{FF2B5EF4-FFF2-40B4-BE49-F238E27FC236}">
                  <a16:creationId xmlns:a16="http://schemas.microsoft.com/office/drawing/2014/main" id="{D1DC467E-44C6-4F00-98A3-971EF5BE725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3">
              <a:extLst>
                <a:ext uri="{FF2B5EF4-FFF2-40B4-BE49-F238E27FC236}">
                  <a16:creationId xmlns:a16="http://schemas.microsoft.com/office/drawing/2014/main" id="{44687DE7-DCEA-420E-9FD1-0AF44CE842E5}"/>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4">
              <a:extLst>
                <a:ext uri="{FF2B5EF4-FFF2-40B4-BE49-F238E27FC236}">
                  <a16:creationId xmlns:a16="http://schemas.microsoft.com/office/drawing/2014/main" id="{70451AB4-D87F-4C1A-9F05-C24297512549}"/>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5">
              <a:extLst>
                <a:ext uri="{FF2B5EF4-FFF2-40B4-BE49-F238E27FC236}">
                  <a16:creationId xmlns:a16="http://schemas.microsoft.com/office/drawing/2014/main" id="{48BDDBD7-EFE3-47B8-AB57-DC7C5E44B817}"/>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6">
              <a:extLst>
                <a:ext uri="{FF2B5EF4-FFF2-40B4-BE49-F238E27FC236}">
                  <a16:creationId xmlns:a16="http://schemas.microsoft.com/office/drawing/2014/main" id="{1D6182BC-00B0-4FA1-A495-8A76CA3FB28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7">
              <a:extLst>
                <a:ext uri="{FF2B5EF4-FFF2-40B4-BE49-F238E27FC236}">
                  <a16:creationId xmlns:a16="http://schemas.microsoft.com/office/drawing/2014/main" id="{4380E735-A9DE-401D-83AC-31396ACB565D}"/>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48">
              <a:extLst>
                <a:ext uri="{FF2B5EF4-FFF2-40B4-BE49-F238E27FC236}">
                  <a16:creationId xmlns:a16="http://schemas.microsoft.com/office/drawing/2014/main" id="{34FF3462-7197-420C-BC30-432FEF167830}"/>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49">
              <a:extLst>
                <a:ext uri="{FF2B5EF4-FFF2-40B4-BE49-F238E27FC236}">
                  <a16:creationId xmlns:a16="http://schemas.microsoft.com/office/drawing/2014/main" id="{05D69835-9E04-458D-B743-EAD62AC1FACD}"/>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0">
              <a:extLst>
                <a:ext uri="{FF2B5EF4-FFF2-40B4-BE49-F238E27FC236}">
                  <a16:creationId xmlns:a16="http://schemas.microsoft.com/office/drawing/2014/main" id="{CE800D0F-1E0D-447B-9CD0-7773751ED6EB}"/>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1">
              <a:extLst>
                <a:ext uri="{FF2B5EF4-FFF2-40B4-BE49-F238E27FC236}">
                  <a16:creationId xmlns:a16="http://schemas.microsoft.com/office/drawing/2014/main" id="{81DC1A04-8442-4999-B8E5-24EEEC0FD5B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2">
              <a:extLst>
                <a:ext uri="{FF2B5EF4-FFF2-40B4-BE49-F238E27FC236}">
                  <a16:creationId xmlns:a16="http://schemas.microsoft.com/office/drawing/2014/main" id="{57760C97-B89D-48B6-9CCE-9F5815A12053}"/>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3">
              <a:extLst>
                <a:ext uri="{FF2B5EF4-FFF2-40B4-BE49-F238E27FC236}">
                  <a16:creationId xmlns:a16="http://schemas.microsoft.com/office/drawing/2014/main" id="{7A98B2FA-3F63-47EB-8F9F-A7EF74A16C63}"/>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4">
              <a:extLst>
                <a:ext uri="{FF2B5EF4-FFF2-40B4-BE49-F238E27FC236}">
                  <a16:creationId xmlns:a16="http://schemas.microsoft.com/office/drawing/2014/main" id="{D5A89B92-3DB5-467A-B658-471ABB75239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5">
              <a:extLst>
                <a:ext uri="{FF2B5EF4-FFF2-40B4-BE49-F238E27FC236}">
                  <a16:creationId xmlns:a16="http://schemas.microsoft.com/office/drawing/2014/main" id="{A0461651-F4BF-4C87-8C3D-FA100F1ED2ED}"/>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6">
              <a:extLst>
                <a:ext uri="{FF2B5EF4-FFF2-40B4-BE49-F238E27FC236}">
                  <a16:creationId xmlns:a16="http://schemas.microsoft.com/office/drawing/2014/main" id="{ED1F3CC7-2E42-4D78-89CD-B517FAB75209}"/>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7">
              <a:extLst>
                <a:ext uri="{FF2B5EF4-FFF2-40B4-BE49-F238E27FC236}">
                  <a16:creationId xmlns:a16="http://schemas.microsoft.com/office/drawing/2014/main" id="{BB883064-D8CD-4B72-BD53-8B7E200C1647}"/>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58">
              <a:extLst>
                <a:ext uri="{FF2B5EF4-FFF2-40B4-BE49-F238E27FC236}">
                  <a16:creationId xmlns:a16="http://schemas.microsoft.com/office/drawing/2014/main" id="{1757E6BE-04D3-4BED-91AF-FE0BD81A4984}"/>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59">
              <a:extLst>
                <a:ext uri="{FF2B5EF4-FFF2-40B4-BE49-F238E27FC236}">
                  <a16:creationId xmlns:a16="http://schemas.microsoft.com/office/drawing/2014/main" id="{377FF5AF-C6A0-4843-86CA-6E1799F171F3}"/>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60">
              <a:extLst>
                <a:ext uri="{FF2B5EF4-FFF2-40B4-BE49-F238E27FC236}">
                  <a16:creationId xmlns:a16="http://schemas.microsoft.com/office/drawing/2014/main" id="{511DA27D-3659-4FAD-850C-1F1A3CE6CD8A}"/>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61">
              <a:extLst>
                <a:ext uri="{FF2B5EF4-FFF2-40B4-BE49-F238E27FC236}">
                  <a16:creationId xmlns:a16="http://schemas.microsoft.com/office/drawing/2014/main" id="{B5EEC335-FF3F-490D-9714-D2AC407DFEA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841E6B16-B39F-4FDA-9129-71CCEC5F5ACE}"/>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307534639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86" name="Freeform: Shape 85">
            <a:extLst>
              <a:ext uri="{FF2B5EF4-FFF2-40B4-BE49-F238E27FC236}">
                <a16:creationId xmlns:a16="http://schemas.microsoft.com/office/drawing/2014/main" id="{14B3D00A-ED25-4027-BCF4-49DC4204E40D}"/>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6" name="Text Placeholder 140">
            <a:extLst>
              <a:ext uri="{FF2B5EF4-FFF2-40B4-BE49-F238E27FC236}">
                <a16:creationId xmlns:a16="http://schemas.microsoft.com/office/drawing/2014/main" id="{8F59FE24-5391-49E4-A2E3-5900E4533C34}"/>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0" name="Text Placeholder 135">
            <a:extLst>
              <a:ext uri="{FF2B5EF4-FFF2-40B4-BE49-F238E27FC236}">
                <a16:creationId xmlns:a16="http://schemas.microsoft.com/office/drawing/2014/main" id="{AD7D2B6B-6BDB-4566-8BD5-E7078E8E283B}"/>
              </a:ext>
            </a:extLst>
          </p:cNvPr>
          <p:cNvSpPr>
            <a:spLocks noGrp="1"/>
          </p:cNvSpPr>
          <p:nvPr>
            <p:ph type="body" sz="quarter" idx="16" hasCustomPrompt="1"/>
          </p:nvPr>
        </p:nvSpPr>
        <p:spPr>
          <a:xfrm>
            <a:off x="586247" y="5338960"/>
            <a:ext cx="216000" cy="10800"/>
          </a:xfrm>
          <a:prstGeom prst="rect">
            <a:avLst/>
          </a:prstGeo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81" name="Group 4">
            <a:extLst>
              <a:ext uri="{FF2B5EF4-FFF2-40B4-BE49-F238E27FC236}">
                <a16:creationId xmlns:a16="http://schemas.microsoft.com/office/drawing/2014/main" id="{208285B3-ACED-481B-A2A5-1E3AED81F21C}"/>
              </a:ext>
            </a:extLst>
          </p:cNvPr>
          <p:cNvGrpSpPr>
            <a:grpSpLocks noChangeAspect="1"/>
          </p:cNvGrpSpPr>
          <p:nvPr userDrawn="1"/>
        </p:nvGrpSpPr>
        <p:grpSpPr bwMode="auto">
          <a:xfrm>
            <a:off x="421066" y="453777"/>
            <a:ext cx="1662286" cy="1666547"/>
            <a:chOff x="2864" y="1181"/>
            <a:chExt cx="1952" cy="1957"/>
          </a:xfrm>
        </p:grpSpPr>
        <p:sp>
          <p:nvSpPr>
            <p:cNvPr id="82" name="AutoShape 3">
              <a:extLst>
                <a:ext uri="{FF2B5EF4-FFF2-40B4-BE49-F238E27FC236}">
                  <a16:creationId xmlns:a16="http://schemas.microsoft.com/office/drawing/2014/main" id="{0756F760-3408-441F-951B-8F801D550151}"/>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Rectangle 5">
              <a:extLst>
                <a:ext uri="{FF2B5EF4-FFF2-40B4-BE49-F238E27FC236}">
                  <a16:creationId xmlns:a16="http://schemas.microsoft.com/office/drawing/2014/main" id="{949C7AB3-92E0-4EC7-B156-560D0763A66D}"/>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6">
              <a:extLst>
                <a:ext uri="{FF2B5EF4-FFF2-40B4-BE49-F238E27FC236}">
                  <a16:creationId xmlns:a16="http://schemas.microsoft.com/office/drawing/2014/main" id="{E05C15E1-1FA2-45A8-AEE7-1F7EEF033E7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7">
              <a:extLst>
                <a:ext uri="{FF2B5EF4-FFF2-40B4-BE49-F238E27FC236}">
                  <a16:creationId xmlns:a16="http://schemas.microsoft.com/office/drawing/2014/main" id="{C6A503EF-7DA5-4524-AFF6-35D1B4A7ED2C}"/>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8">
              <a:extLst>
                <a:ext uri="{FF2B5EF4-FFF2-40B4-BE49-F238E27FC236}">
                  <a16:creationId xmlns:a16="http://schemas.microsoft.com/office/drawing/2014/main" id="{8EFE6C4D-B516-43BA-B1F2-A583BC93600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9">
              <a:extLst>
                <a:ext uri="{FF2B5EF4-FFF2-40B4-BE49-F238E27FC236}">
                  <a16:creationId xmlns:a16="http://schemas.microsoft.com/office/drawing/2014/main" id="{1E19B392-9C0F-47BB-A961-D8867FE141F8}"/>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0">
              <a:extLst>
                <a:ext uri="{FF2B5EF4-FFF2-40B4-BE49-F238E27FC236}">
                  <a16:creationId xmlns:a16="http://schemas.microsoft.com/office/drawing/2014/main" id="{A986CFEB-6150-468B-B2D9-DC115D343994}"/>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1">
              <a:extLst>
                <a:ext uri="{FF2B5EF4-FFF2-40B4-BE49-F238E27FC236}">
                  <a16:creationId xmlns:a16="http://schemas.microsoft.com/office/drawing/2014/main" id="{DFFBDDC8-7DFD-43F9-BAE7-C905B1E1328A}"/>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2">
              <a:extLst>
                <a:ext uri="{FF2B5EF4-FFF2-40B4-BE49-F238E27FC236}">
                  <a16:creationId xmlns:a16="http://schemas.microsoft.com/office/drawing/2014/main" id="{06C77A67-E99B-453F-9368-A3E35BD90427}"/>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3">
              <a:extLst>
                <a:ext uri="{FF2B5EF4-FFF2-40B4-BE49-F238E27FC236}">
                  <a16:creationId xmlns:a16="http://schemas.microsoft.com/office/drawing/2014/main" id="{5E53857F-95FB-42B5-A77F-35EFED9B4FB9}"/>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4">
              <a:extLst>
                <a:ext uri="{FF2B5EF4-FFF2-40B4-BE49-F238E27FC236}">
                  <a16:creationId xmlns:a16="http://schemas.microsoft.com/office/drawing/2014/main" id="{C41D7382-FF1E-4CE9-8DC7-02244AA1AB6F}"/>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5">
              <a:extLst>
                <a:ext uri="{FF2B5EF4-FFF2-40B4-BE49-F238E27FC236}">
                  <a16:creationId xmlns:a16="http://schemas.microsoft.com/office/drawing/2014/main" id="{2DBB2378-F7CC-497D-9345-E14EBAE54EFF}"/>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6">
              <a:extLst>
                <a:ext uri="{FF2B5EF4-FFF2-40B4-BE49-F238E27FC236}">
                  <a16:creationId xmlns:a16="http://schemas.microsoft.com/office/drawing/2014/main" id="{D79D1917-9520-4766-BD02-7CC619BA270F}"/>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7">
              <a:extLst>
                <a:ext uri="{FF2B5EF4-FFF2-40B4-BE49-F238E27FC236}">
                  <a16:creationId xmlns:a16="http://schemas.microsoft.com/office/drawing/2014/main" id="{C42C4D2D-E16B-4156-90CF-63A72BA75CB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18">
              <a:extLst>
                <a:ext uri="{FF2B5EF4-FFF2-40B4-BE49-F238E27FC236}">
                  <a16:creationId xmlns:a16="http://schemas.microsoft.com/office/drawing/2014/main" id="{23327A0C-A6C8-4704-A45C-BABEAE0F33E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Freeform 19">
              <a:extLst>
                <a:ext uri="{FF2B5EF4-FFF2-40B4-BE49-F238E27FC236}">
                  <a16:creationId xmlns:a16="http://schemas.microsoft.com/office/drawing/2014/main" id="{9B173BCD-A7C5-403E-9492-AB0030A2C719}"/>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0">
              <a:extLst>
                <a:ext uri="{FF2B5EF4-FFF2-40B4-BE49-F238E27FC236}">
                  <a16:creationId xmlns:a16="http://schemas.microsoft.com/office/drawing/2014/main" id="{5B996257-0597-47E1-9AA2-A4A44317002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Rectangle 21">
              <a:extLst>
                <a:ext uri="{FF2B5EF4-FFF2-40B4-BE49-F238E27FC236}">
                  <a16:creationId xmlns:a16="http://schemas.microsoft.com/office/drawing/2014/main" id="{1507B927-C2E9-417C-A087-AE9BA95E4A29}"/>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2">
              <a:extLst>
                <a:ext uri="{FF2B5EF4-FFF2-40B4-BE49-F238E27FC236}">
                  <a16:creationId xmlns:a16="http://schemas.microsoft.com/office/drawing/2014/main" id="{B072215C-1F1E-492A-A5B0-1AB9CE31A299}"/>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3">
              <a:extLst>
                <a:ext uri="{FF2B5EF4-FFF2-40B4-BE49-F238E27FC236}">
                  <a16:creationId xmlns:a16="http://schemas.microsoft.com/office/drawing/2014/main" id="{AD23DE03-869C-4AC4-B437-687F3B555C37}"/>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4">
              <a:extLst>
                <a:ext uri="{FF2B5EF4-FFF2-40B4-BE49-F238E27FC236}">
                  <a16:creationId xmlns:a16="http://schemas.microsoft.com/office/drawing/2014/main" id="{73A16677-15AC-4999-A509-66410AC4DB1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5">
              <a:extLst>
                <a:ext uri="{FF2B5EF4-FFF2-40B4-BE49-F238E27FC236}">
                  <a16:creationId xmlns:a16="http://schemas.microsoft.com/office/drawing/2014/main" id="{3441B818-6DAA-477B-AA5B-397B95BD3710}"/>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6">
              <a:extLst>
                <a:ext uri="{FF2B5EF4-FFF2-40B4-BE49-F238E27FC236}">
                  <a16:creationId xmlns:a16="http://schemas.microsoft.com/office/drawing/2014/main" id="{5825486C-21C8-47E0-9B01-8D4F608FD3DA}"/>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7">
              <a:extLst>
                <a:ext uri="{FF2B5EF4-FFF2-40B4-BE49-F238E27FC236}">
                  <a16:creationId xmlns:a16="http://schemas.microsoft.com/office/drawing/2014/main" id="{ECE6CDC1-1D0C-4101-8F2D-290138EED487}"/>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28">
              <a:extLst>
                <a:ext uri="{FF2B5EF4-FFF2-40B4-BE49-F238E27FC236}">
                  <a16:creationId xmlns:a16="http://schemas.microsoft.com/office/drawing/2014/main" id="{E345C0C7-1BBB-46C5-8722-A697EBC8F05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29">
              <a:extLst>
                <a:ext uri="{FF2B5EF4-FFF2-40B4-BE49-F238E27FC236}">
                  <a16:creationId xmlns:a16="http://schemas.microsoft.com/office/drawing/2014/main" id="{23CE0E93-C23B-4174-80AA-3B09376E746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0">
              <a:extLst>
                <a:ext uri="{FF2B5EF4-FFF2-40B4-BE49-F238E27FC236}">
                  <a16:creationId xmlns:a16="http://schemas.microsoft.com/office/drawing/2014/main" id="{6BFAD2F0-D698-4A2A-BC03-40C8A0B3816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1">
              <a:extLst>
                <a:ext uri="{FF2B5EF4-FFF2-40B4-BE49-F238E27FC236}">
                  <a16:creationId xmlns:a16="http://schemas.microsoft.com/office/drawing/2014/main" id="{BCA37CE7-D63F-40BC-A46F-E5926BF6FAB3}"/>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2">
              <a:extLst>
                <a:ext uri="{FF2B5EF4-FFF2-40B4-BE49-F238E27FC236}">
                  <a16:creationId xmlns:a16="http://schemas.microsoft.com/office/drawing/2014/main" id="{7E754457-A54B-4187-B9C1-84BC5BB752A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4">
              <a:extLst>
                <a:ext uri="{FF2B5EF4-FFF2-40B4-BE49-F238E27FC236}">
                  <a16:creationId xmlns:a16="http://schemas.microsoft.com/office/drawing/2014/main" id="{99B89B72-7C7F-4EBC-8682-FF5A8A6F7B3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5">
              <a:extLst>
                <a:ext uri="{FF2B5EF4-FFF2-40B4-BE49-F238E27FC236}">
                  <a16:creationId xmlns:a16="http://schemas.microsoft.com/office/drawing/2014/main" id="{C71D67AD-5D2C-4AEA-83A5-573ACAC103BD}"/>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6">
              <a:extLst>
                <a:ext uri="{FF2B5EF4-FFF2-40B4-BE49-F238E27FC236}">
                  <a16:creationId xmlns:a16="http://schemas.microsoft.com/office/drawing/2014/main" id="{33A92B1D-6972-4B1B-8972-C8D1167CD19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7">
              <a:extLst>
                <a:ext uri="{FF2B5EF4-FFF2-40B4-BE49-F238E27FC236}">
                  <a16:creationId xmlns:a16="http://schemas.microsoft.com/office/drawing/2014/main" id="{252CD53F-8855-48ED-8B66-023BC38C363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38">
              <a:extLst>
                <a:ext uri="{FF2B5EF4-FFF2-40B4-BE49-F238E27FC236}">
                  <a16:creationId xmlns:a16="http://schemas.microsoft.com/office/drawing/2014/main" id="{5BC60C6A-1365-4C14-BB51-5D4C5C50B321}"/>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39">
              <a:extLst>
                <a:ext uri="{FF2B5EF4-FFF2-40B4-BE49-F238E27FC236}">
                  <a16:creationId xmlns:a16="http://schemas.microsoft.com/office/drawing/2014/main" id="{210DB824-6ECB-45EF-AFAC-DA15CB165CF0}"/>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0">
              <a:extLst>
                <a:ext uri="{FF2B5EF4-FFF2-40B4-BE49-F238E27FC236}">
                  <a16:creationId xmlns:a16="http://schemas.microsoft.com/office/drawing/2014/main" id="{E7CD86B0-D4A0-4341-A5D8-D8B83DE59E48}"/>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1">
              <a:extLst>
                <a:ext uri="{FF2B5EF4-FFF2-40B4-BE49-F238E27FC236}">
                  <a16:creationId xmlns:a16="http://schemas.microsoft.com/office/drawing/2014/main" id="{EF8AAAFD-0CE4-412A-BF07-074F54AE461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2">
              <a:extLst>
                <a:ext uri="{FF2B5EF4-FFF2-40B4-BE49-F238E27FC236}">
                  <a16:creationId xmlns:a16="http://schemas.microsoft.com/office/drawing/2014/main" id="{4021E902-9AC5-4FEE-A932-1C94FF2EF4A0}"/>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3">
              <a:extLst>
                <a:ext uri="{FF2B5EF4-FFF2-40B4-BE49-F238E27FC236}">
                  <a16:creationId xmlns:a16="http://schemas.microsoft.com/office/drawing/2014/main" id="{59B7297A-F922-43DD-A55D-F7BC359F360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4">
              <a:extLst>
                <a:ext uri="{FF2B5EF4-FFF2-40B4-BE49-F238E27FC236}">
                  <a16:creationId xmlns:a16="http://schemas.microsoft.com/office/drawing/2014/main" id="{7BD020D1-4B21-48A8-A049-A8B3CF855663}"/>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5">
              <a:extLst>
                <a:ext uri="{FF2B5EF4-FFF2-40B4-BE49-F238E27FC236}">
                  <a16:creationId xmlns:a16="http://schemas.microsoft.com/office/drawing/2014/main" id="{1AAC1B20-A9DE-4574-9619-7AA8C7749754}"/>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6">
              <a:extLst>
                <a:ext uri="{FF2B5EF4-FFF2-40B4-BE49-F238E27FC236}">
                  <a16:creationId xmlns:a16="http://schemas.microsoft.com/office/drawing/2014/main" id="{ACE73B71-79AE-4506-ABDE-89FD05CC150E}"/>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7">
              <a:extLst>
                <a:ext uri="{FF2B5EF4-FFF2-40B4-BE49-F238E27FC236}">
                  <a16:creationId xmlns:a16="http://schemas.microsoft.com/office/drawing/2014/main" id="{55C5FCB5-5E2A-4323-A332-42CC42DD6C01}"/>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48">
              <a:extLst>
                <a:ext uri="{FF2B5EF4-FFF2-40B4-BE49-F238E27FC236}">
                  <a16:creationId xmlns:a16="http://schemas.microsoft.com/office/drawing/2014/main" id="{EF628962-9E7E-4B73-87DB-356106893CBD}"/>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49">
              <a:extLst>
                <a:ext uri="{FF2B5EF4-FFF2-40B4-BE49-F238E27FC236}">
                  <a16:creationId xmlns:a16="http://schemas.microsoft.com/office/drawing/2014/main" id="{271D83E4-2891-427D-8EAF-09650D29FAFE}"/>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0">
              <a:extLst>
                <a:ext uri="{FF2B5EF4-FFF2-40B4-BE49-F238E27FC236}">
                  <a16:creationId xmlns:a16="http://schemas.microsoft.com/office/drawing/2014/main" id="{3FE7E7C4-0C96-4760-80BC-B47F5F9AAF5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1">
              <a:extLst>
                <a:ext uri="{FF2B5EF4-FFF2-40B4-BE49-F238E27FC236}">
                  <a16:creationId xmlns:a16="http://schemas.microsoft.com/office/drawing/2014/main" id="{6790C8BE-7F54-4AFB-B5D8-91C27D3B5938}"/>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2">
              <a:extLst>
                <a:ext uri="{FF2B5EF4-FFF2-40B4-BE49-F238E27FC236}">
                  <a16:creationId xmlns:a16="http://schemas.microsoft.com/office/drawing/2014/main" id="{0042A1DC-644D-48E0-85A2-9ACE3B312F86}"/>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3">
              <a:extLst>
                <a:ext uri="{FF2B5EF4-FFF2-40B4-BE49-F238E27FC236}">
                  <a16:creationId xmlns:a16="http://schemas.microsoft.com/office/drawing/2014/main" id="{17FBE5EC-F45A-43BE-8066-C603158E1886}"/>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4">
              <a:extLst>
                <a:ext uri="{FF2B5EF4-FFF2-40B4-BE49-F238E27FC236}">
                  <a16:creationId xmlns:a16="http://schemas.microsoft.com/office/drawing/2014/main" id="{00B537C9-A3D6-4313-9541-BE46E9A8E1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5">
              <a:extLst>
                <a:ext uri="{FF2B5EF4-FFF2-40B4-BE49-F238E27FC236}">
                  <a16:creationId xmlns:a16="http://schemas.microsoft.com/office/drawing/2014/main" id="{5DBAEE5F-B236-48CF-AE7C-F475E84F635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6">
              <a:extLst>
                <a:ext uri="{FF2B5EF4-FFF2-40B4-BE49-F238E27FC236}">
                  <a16:creationId xmlns:a16="http://schemas.microsoft.com/office/drawing/2014/main" id="{A84BD8AD-0603-479D-828D-932C0C6F3951}"/>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7">
              <a:extLst>
                <a:ext uri="{FF2B5EF4-FFF2-40B4-BE49-F238E27FC236}">
                  <a16:creationId xmlns:a16="http://schemas.microsoft.com/office/drawing/2014/main" id="{160F1F7F-EE11-4094-ABEB-E502374929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58">
              <a:extLst>
                <a:ext uri="{FF2B5EF4-FFF2-40B4-BE49-F238E27FC236}">
                  <a16:creationId xmlns:a16="http://schemas.microsoft.com/office/drawing/2014/main" id="{850DA00B-8486-492D-8EF6-AE8E4817686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59">
              <a:extLst>
                <a:ext uri="{FF2B5EF4-FFF2-40B4-BE49-F238E27FC236}">
                  <a16:creationId xmlns:a16="http://schemas.microsoft.com/office/drawing/2014/main" id="{D017C7E7-C382-4694-B1B7-2B034E2F3925}"/>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60">
              <a:extLst>
                <a:ext uri="{FF2B5EF4-FFF2-40B4-BE49-F238E27FC236}">
                  <a16:creationId xmlns:a16="http://schemas.microsoft.com/office/drawing/2014/main" id="{3E2E3291-A15D-4775-A9FC-45497C30BDB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61">
              <a:extLst>
                <a:ext uri="{FF2B5EF4-FFF2-40B4-BE49-F238E27FC236}">
                  <a16:creationId xmlns:a16="http://schemas.microsoft.com/office/drawing/2014/main" id="{BD233019-F15D-4A9F-A6F4-741F381E5CF2}"/>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50DC6F-10DF-4302-AA04-69BC3FF7C500}"/>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3723586549"/>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86" name="Freeform: Shape 85">
            <a:extLst>
              <a:ext uri="{FF2B5EF4-FFF2-40B4-BE49-F238E27FC236}">
                <a16:creationId xmlns:a16="http://schemas.microsoft.com/office/drawing/2014/main" id="{479A6F86-7F64-46D8-B449-3E954E2CCE06}"/>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6" name="Text Placeholder 140">
            <a:extLst>
              <a:ext uri="{FF2B5EF4-FFF2-40B4-BE49-F238E27FC236}">
                <a16:creationId xmlns:a16="http://schemas.microsoft.com/office/drawing/2014/main" id="{CDB8F876-8151-4114-B9A1-498BD372699E}"/>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0" name="Text Placeholder 135">
            <a:extLst>
              <a:ext uri="{FF2B5EF4-FFF2-40B4-BE49-F238E27FC236}">
                <a16:creationId xmlns:a16="http://schemas.microsoft.com/office/drawing/2014/main" id="{4BD5E8A1-89CC-404F-BAB5-D2D948E51859}"/>
              </a:ext>
            </a:extLst>
          </p:cNvPr>
          <p:cNvSpPr>
            <a:spLocks noGrp="1"/>
          </p:cNvSpPr>
          <p:nvPr>
            <p:ph type="body" sz="quarter" idx="16" hasCustomPrompt="1"/>
          </p:nvPr>
        </p:nvSpPr>
        <p:spPr>
          <a:xfrm>
            <a:off x="586247" y="5338960"/>
            <a:ext cx="216000" cy="10800"/>
          </a:xfrm>
          <a:prstGeom prst="rect">
            <a:avLst/>
          </a:prstGeo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81" name="Group 4">
            <a:extLst>
              <a:ext uri="{FF2B5EF4-FFF2-40B4-BE49-F238E27FC236}">
                <a16:creationId xmlns:a16="http://schemas.microsoft.com/office/drawing/2014/main" id="{7648E2E3-2166-42A6-B9F0-2A49B71949E4}"/>
              </a:ext>
            </a:extLst>
          </p:cNvPr>
          <p:cNvGrpSpPr>
            <a:grpSpLocks noChangeAspect="1"/>
          </p:cNvGrpSpPr>
          <p:nvPr userDrawn="1"/>
        </p:nvGrpSpPr>
        <p:grpSpPr bwMode="auto">
          <a:xfrm>
            <a:off x="421066" y="453777"/>
            <a:ext cx="1662286" cy="1666547"/>
            <a:chOff x="2864" y="1181"/>
            <a:chExt cx="1952" cy="1957"/>
          </a:xfrm>
        </p:grpSpPr>
        <p:sp>
          <p:nvSpPr>
            <p:cNvPr id="82" name="AutoShape 3">
              <a:extLst>
                <a:ext uri="{FF2B5EF4-FFF2-40B4-BE49-F238E27FC236}">
                  <a16:creationId xmlns:a16="http://schemas.microsoft.com/office/drawing/2014/main" id="{8EB1F3F9-3D04-4204-87A6-23D34946FC5C}"/>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Rectangle 5">
              <a:extLst>
                <a:ext uri="{FF2B5EF4-FFF2-40B4-BE49-F238E27FC236}">
                  <a16:creationId xmlns:a16="http://schemas.microsoft.com/office/drawing/2014/main" id="{2D469EC3-ADF7-402A-8148-6E52315573D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6">
              <a:extLst>
                <a:ext uri="{FF2B5EF4-FFF2-40B4-BE49-F238E27FC236}">
                  <a16:creationId xmlns:a16="http://schemas.microsoft.com/office/drawing/2014/main" id="{FA4D3A3A-7741-41C8-A3E2-469B13F7102F}"/>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7">
              <a:extLst>
                <a:ext uri="{FF2B5EF4-FFF2-40B4-BE49-F238E27FC236}">
                  <a16:creationId xmlns:a16="http://schemas.microsoft.com/office/drawing/2014/main" id="{C3E858A0-15BE-44C8-8FAB-2C6CF62DC6E3}"/>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8">
              <a:extLst>
                <a:ext uri="{FF2B5EF4-FFF2-40B4-BE49-F238E27FC236}">
                  <a16:creationId xmlns:a16="http://schemas.microsoft.com/office/drawing/2014/main" id="{BA331BA4-2808-413E-B8AB-FF325A3DD4B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9">
              <a:extLst>
                <a:ext uri="{FF2B5EF4-FFF2-40B4-BE49-F238E27FC236}">
                  <a16:creationId xmlns:a16="http://schemas.microsoft.com/office/drawing/2014/main" id="{4AA2D299-046F-403B-8BF3-94D4292580AC}"/>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0">
              <a:extLst>
                <a:ext uri="{FF2B5EF4-FFF2-40B4-BE49-F238E27FC236}">
                  <a16:creationId xmlns:a16="http://schemas.microsoft.com/office/drawing/2014/main" id="{FD4602E2-80D8-4450-90B4-944297DE2A6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1">
              <a:extLst>
                <a:ext uri="{FF2B5EF4-FFF2-40B4-BE49-F238E27FC236}">
                  <a16:creationId xmlns:a16="http://schemas.microsoft.com/office/drawing/2014/main" id="{B0462944-B3D1-47CE-8091-C98E2064416F}"/>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2">
              <a:extLst>
                <a:ext uri="{FF2B5EF4-FFF2-40B4-BE49-F238E27FC236}">
                  <a16:creationId xmlns:a16="http://schemas.microsoft.com/office/drawing/2014/main" id="{05E9EF65-59C1-4095-B5A4-F490DF8615DB}"/>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3">
              <a:extLst>
                <a:ext uri="{FF2B5EF4-FFF2-40B4-BE49-F238E27FC236}">
                  <a16:creationId xmlns:a16="http://schemas.microsoft.com/office/drawing/2014/main" id="{3DC19939-2A5A-476B-A26F-9A623F2D6D71}"/>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4">
              <a:extLst>
                <a:ext uri="{FF2B5EF4-FFF2-40B4-BE49-F238E27FC236}">
                  <a16:creationId xmlns:a16="http://schemas.microsoft.com/office/drawing/2014/main" id="{BB7B13E1-0316-4E0D-B388-044133B652DD}"/>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5">
              <a:extLst>
                <a:ext uri="{FF2B5EF4-FFF2-40B4-BE49-F238E27FC236}">
                  <a16:creationId xmlns:a16="http://schemas.microsoft.com/office/drawing/2014/main" id="{907D2B9D-5F29-44CB-97CC-954C621FB6A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6">
              <a:extLst>
                <a:ext uri="{FF2B5EF4-FFF2-40B4-BE49-F238E27FC236}">
                  <a16:creationId xmlns:a16="http://schemas.microsoft.com/office/drawing/2014/main" id="{42A73A58-B3EE-4368-8966-70CC43518620}"/>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7">
              <a:extLst>
                <a:ext uri="{FF2B5EF4-FFF2-40B4-BE49-F238E27FC236}">
                  <a16:creationId xmlns:a16="http://schemas.microsoft.com/office/drawing/2014/main" id="{4D230054-BE92-4DF9-83F4-E89A26C2D72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18">
              <a:extLst>
                <a:ext uri="{FF2B5EF4-FFF2-40B4-BE49-F238E27FC236}">
                  <a16:creationId xmlns:a16="http://schemas.microsoft.com/office/drawing/2014/main" id="{245480F7-0638-4416-8076-9731611F94A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Freeform 19">
              <a:extLst>
                <a:ext uri="{FF2B5EF4-FFF2-40B4-BE49-F238E27FC236}">
                  <a16:creationId xmlns:a16="http://schemas.microsoft.com/office/drawing/2014/main" id="{14AE300D-860B-45D3-8609-EEF83460439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0">
              <a:extLst>
                <a:ext uri="{FF2B5EF4-FFF2-40B4-BE49-F238E27FC236}">
                  <a16:creationId xmlns:a16="http://schemas.microsoft.com/office/drawing/2014/main" id="{365CFABF-03FE-4E22-8E6D-F9207B9098FF}"/>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Rectangle 21">
              <a:extLst>
                <a:ext uri="{FF2B5EF4-FFF2-40B4-BE49-F238E27FC236}">
                  <a16:creationId xmlns:a16="http://schemas.microsoft.com/office/drawing/2014/main" id="{8D643F1B-F9A7-4BBE-BE41-5C7BEBABA06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2">
              <a:extLst>
                <a:ext uri="{FF2B5EF4-FFF2-40B4-BE49-F238E27FC236}">
                  <a16:creationId xmlns:a16="http://schemas.microsoft.com/office/drawing/2014/main" id="{D4E39AE3-6FA4-49C6-8FD0-3545EFC68B98}"/>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3">
              <a:extLst>
                <a:ext uri="{FF2B5EF4-FFF2-40B4-BE49-F238E27FC236}">
                  <a16:creationId xmlns:a16="http://schemas.microsoft.com/office/drawing/2014/main" id="{99CDEB40-8189-4B81-93A6-8BDCE1B7C05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4">
              <a:extLst>
                <a:ext uri="{FF2B5EF4-FFF2-40B4-BE49-F238E27FC236}">
                  <a16:creationId xmlns:a16="http://schemas.microsoft.com/office/drawing/2014/main" id="{A88AA5CD-4968-4E43-ADB2-BC99F344F80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5">
              <a:extLst>
                <a:ext uri="{FF2B5EF4-FFF2-40B4-BE49-F238E27FC236}">
                  <a16:creationId xmlns:a16="http://schemas.microsoft.com/office/drawing/2014/main" id="{02A79110-B3E9-472F-AFC5-4831F99A0BB0}"/>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6">
              <a:extLst>
                <a:ext uri="{FF2B5EF4-FFF2-40B4-BE49-F238E27FC236}">
                  <a16:creationId xmlns:a16="http://schemas.microsoft.com/office/drawing/2014/main" id="{43325A08-972A-43F2-996D-6511C06B6CE1}"/>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7">
              <a:extLst>
                <a:ext uri="{FF2B5EF4-FFF2-40B4-BE49-F238E27FC236}">
                  <a16:creationId xmlns:a16="http://schemas.microsoft.com/office/drawing/2014/main" id="{58B2C6CF-6880-41C4-B3A7-90E3A53512B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28">
              <a:extLst>
                <a:ext uri="{FF2B5EF4-FFF2-40B4-BE49-F238E27FC236}">
                  <a16:creationId xmlns:a16="http://schemas.microsoft.com/office/drawing/2014/main" id="{28E22E8F-12D2-4795-9E8C-7AF127847526}"/>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29">
              <a:extLst>
                <a:ext uri="{FF2B5EF4-FFF2-40B4-BE49-F238E27FC236}">
                  <a16:creationId xmlns:a16="http://schemas.microsoft.com/office/drawing/2014/main" id="{3398EE9F-EFA5-41EA-8A65-6677FA70D63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0">
              <a:extLst>
                <a:ext uri="{FF2B5EF4-FFF2-40B4-BE49-F238E27FC236}">
                  <a16:creationId xmlns:a16="http://schemas.microsoft.com/office/drawing/2014/main" id="{043625AA-E141-4BEA-80EC-5DB2B326BF8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1">
              <a:extLst>
                <a:ext uri="{FF2B5EF4-FFF2-40B4-BE49-F238E27FC236}">
                  <a16:creationId xmlns:a16="http://schemas.microsoft.com/office/drawing/2014/main" id="{14C1E65D-E537-450E-958E-A660D56E4BBE}"/>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2">
              <a:extLst>
                <a:ext uri="{FF2B5EF4-FFF2-40B4-BE49-F238E27FC236}">
                  <a16:creationId xmlns:a16="http://schemas.microsoft.com/office/drawing/2014/main" id="{961B3949-BDB9-44EF-9612-533103CCBB16}"/>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4">
              <a:extLst>
                <a:ext uri="{FF2B5EF4-FFF2-40B4-BE49-F238E27FC236}">
                  <a16:creationId xmlns:a16="http://schemas.microsoft.com/office/drawing/2014/main" id="{7A6B48A1-FBBC-40AB-AC38-41FE14A6D9C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5">
              <a:extLst>
                <a:ext uri="{FF2B5EF4-FFF2-40B4-BE49-F238E27FC236}">
                  <a16:creationId xmlns:a16="http://schemas.microsoft.com/office/drawing/2014/main" id="{995ECE00-3F97-4A00-B50E-A447721583E6}"/>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6">
              <a:extLst>
                <a:ext uri="{FF2B5EF4-FFF2-40B4-BE49-F238E27FC236}">
                  <a16:creationId xmlns:a16="http://schemas.microsoft.com/office/drawing/2014/main" id="{A12189FF-710B-445F-B9A5-46A50AEE7236}"/>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7">
              <a:extLst>
                <a:ext uri="{FF2B5EF4-FFF2-40B4-BE49-F238E27FC236}">
                  <a16:creationId xmlns:a16="http://schemas.microsoft.com/office/drawing/2014/main" id="{84580AA0-A31B-4FA1-B39F-757F885CFA74}"/>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38">
              <a:extLst>
                <a:ext uri="{FF2B5EF4-FFF2-40B4-BE49-F238E27FC236}">
                  <a16:creationId xmlns:a16="http://schemas.microsoft.com/office/drawing/2014/main" id="{B22DB5C0-99D3-45FE-B92A-459371BD111F}"/>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39">
              <a:extLst>
                <a:ext uri="{FF2B5EF4-FFF2-40B4-BE49-F238E27FC236}">
                  <a16:creationId xmlns:a16="http://schemas.microsoft.com/office/drawing/2014/main" id="{444DBC74-A013-4A98-B2DA-54D63EA9B9CF}"/>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0">
              <a:extLst>
                <a:ext uri="{FF2B5EF4-FFF2-40B4-BE49-F238E27FC236}">
                  <a16:creationId xmlns:a16="http://schemas.microsoft.com/office/drawing/2014/main" id="{0DA02A45-EF7E-4852-88ED-E4A10C279244}"/>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1">
              <a:extLst>
                <a:ext uri="{FF2B5EF4-FFF2-40B4-BE49-F238E27FC236}">
                  <a16:creationId xmlns:a16="http://schemas.microsoft.com/office/drawing/2014/main" id="{35AA1A33-5423-47B8-AE4F-FF98B23F4FA5}"/>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2">
              <a:extLst>
                <a:ext uri="{FF2B5EF4-FFF2-40B4-BE49-F238E27FC236}">
                  <a16:creationId xmlns:a16="http://schemas.microsoft.com/office/drawing/2014/main" id="{75E3CA8C-49F2-4413-AF9B-DAC9727ACC04}"/>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3">
              <a:extLst>
                <a:ext uri="{FF2B5EF4-FFF2-40B4-BE49-F238E27FC236}">
                  <a16:creationId xmlns:a16="http://schemas.microsoft.com/office/drawing/2014/main" id="{EE89E882-B4E3-4076-8EE5-B4C3991C9F9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4">
              <a:extLst>
                <a:ext uri="{FF2B5EF4-FFF2-40B4-BE49-F238E27FC236}">
                  <a16:creationId xmlns:a16="http://schemas.microsoft.com/office/drawing/2014/main" id="{A8DCABB4-A6F6-4517-8E8E-B1A8FBECEBCF}"/>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5">
              <a:extLst>
                <a:ext uri="{FF2B5EF4-FFF2-40B4-BE49-F238E27FC236}">
                  <a16:creationId xmlns:a16="http://schemas.microsoft.com/office/drawing/2014/main" id="{9C9BE33E-CC6C-4DFF-ACB8-FA85BB60307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6">
              <a:extLst>
                <a:ext uri="{FF2B5EF4-FFF2-40B4-BE49-F238E27FC236}">
                  <a16:creationId xmlns:a16="http://schemas.microsoft.com/office/drawing/2014/main" id="{011C813E-8713-4062-915D-7B417477A262}"/>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7">
              <a:extLst>
                <a:ext uri="{FF2B5EF4-FFF2-40B4-BE49-F238E27FC236}">
                  <a16:creationId xmlns:a16="http://schemas.microsoft.com/office/drawing/2014/main" id="{F6C72B3E-D1BA-42C7-B895-58B57F57F9F1}"/>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48">
              <a:extLst>
                <a:ext uri="{FF2B5EF4-FFF2-40B4-BE49-F238E27FC236}">
                  <a16:creationId xmlns:a16="http://schemas.microsoft.com/office/drawing/2014/main" id="{CC71D3F5-E33F-445D-BA1E-4247D34F9620}"/>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49">
              <a:extLst>
                <a:ext uri="{FF2B5EF4-FFF2-40B4-BE49-F238E27FC236}">
                  <a16:creationId xmlns:a16="http://schemas.microsoft.com/office/drawing/2014/main" id="{0119A346-6457-4288-86B3-BF1BEA578AF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0">
              <a:extLst>
                <a:ext uri="{FF2B5EF4-FFF2-40B4-BE49-F238E27FC236}">
                  <a16:creationId xmlns:a16="http://schemas.microsoft.com/office/drawing/2014/main" id="{77ED0AE7-7BBA-459A-A346-39BE1C05F87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1">
              <a:extLst>
                <a:ext uri="{FF2B5EF4-FFF2-40B4-BE49-F238E27FC236}">
                  <a16:creationId xmlns:a16="http://schemas.microsoft.com/office/drawing/2014/main" id="{F246FA1B-79F2-42C1-9EF1-83F755420C7A}"/>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2">
              <a:extLst>
                <a:ext uri="{FF2B5EF4-FFF2-40B4-BE49-F238E27FC236}">
                  <a16:creationId xmlns:a16="http://schemas.microsoft.com/office/drawing/2014/main" id="{AF924442-00D9-4BFD-9A00-F830827B3CB6}"/>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3">
              <a:extLst>
                <a:ext uri="{FF2B5EF4-FFF2-40B4-BE49-F238E27FC236}">
                  <a16:creationId xmlns:a16="http://schemas.microsoft.com/office/drawing/2014/main" id="{99111364-448A-48A2-BA0C-38B3B4D3DB16}"/>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4">
              <a:extLst>
                <a:ext uri="{FF2B5EF4-FFF2-40B4-BE49-F238E27FC236}">
                  <a16:creationId xmlns:a16="http://schemas.microsoft.com/office/drawing/2014/main" id="{41FCA325-74D5-49D5-821D-BDD29CB857D7}"/>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5">
              <a:extLst>
                <a:ext uri="{FF2B5EF4-FFF2-40B4-BE49-F238E27FC236}">
                  <a16:creationId xmlns:a16="http://schemas.microsoft.com/office/drawing/2014/main" id="{3DB7D30E-0731-4A93-AE6D-C69158B6F0E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6">
              <a:extLst>
                <a:ext uri="{FF2B5EF4-FFF2-40B4-BE49-F238E27FC236}">
                  <a16:creationId xmlns:a16="http://schemas.microsoft.com/office/drawing/2014/main" id="{64D611BE-3269-440D-A2DA-EF2FCE30A3C1}"/>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7">
              <a:extLst>
                <a:ext uri="{FF2B5EF4-FFF2-40B4-BE49-F238E27FC236}">
                  <a16:creationId xmlns:a16="http://schemas.microsoft.com/office/drawing/2014/main" id="{10F8EBEF-CC66-463B-9CE5-A384DD97352B}"/>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58">
              <a:extLst>
                <a:ext uri="{FF2B5EF4-FFF2-40B4-BE49-F238E27FC236}">
                  <a16:creationId xmlns:a16="http://schemas.microsoft.com/office/drawing/2014/main" id="{562383AD-6F53-4C7D-AB29-1989995C9CFD}"/>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59">
              <a:extLst>
                <a:ext uri="{FF2B5EF4-FFF2-40B4-BE49-F238E27FC236}">
                  <a16:creationId xmlns:a16="http://schemas.microsoft.com/office/drawing/2014/main" id="{EEC0ABC4-9574-4D40-95B0-0530671177D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60">
              <a:extLst>
                <a:ext uri="{FF2B5EF4-FFF2-40B4-BE49-F238E27FC236}">
                  <a16:creationId xmlns:a16="http://schemas.microsoft.com/office/drawing/2014/main" id="{98109B95-04A4-4179-BD1D-905D51778879}"/>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61">
              <a:extLst>
                <a:ext uri="{FF2B5EF4-FFF2-40B4-BE49-F238E27FC236}">
                  <a16:creationId xmlns:a16="http://schemas.microsoft.com/office/drawing/2014/main" id="{85750615-EC09-47AD-8008-75CDCADD4494}"/>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D9EDD61F-20B1-4BA7-B8AA-0B490AA4D24C}"/>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3634123018"/>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86" name="Freeform: Shape 85">
            <a:extLst>
              <a:ext uri="{FF2B5EF4-FFF2-40B4-BE49-F238E27FC236}">
                <a16:creationId xmlns:a16="http://schemas.microsoft.com/office/drawing/2014/main" id="{45AB69B2-BC08-427F-94E3-5839C0ABFB45}"/>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6" name="Text Placeholder 140">
            <a:extLst>
              <a:ext uri="{FF2B5EF4-FFF2-40B4-BE49-F238E27FC236}">
                <a16:creationId xmlns:a16="http://schemas.microsoft.com/office/drawing/2014/main" id="{6F92C9F8-9B44-4A9E-B7D1-4B6A7E2CA53B}"/>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0" name="Text Placeholder 135">
            <a:extLst>
              <a:ext uri="{FF2B5EF4-FFF2-40B4-BE49-F238E27FC236}">
                <a16:creationId xmlns:a16="http://schemas.microsoft.com/office/drawing/2014/main" id="{281C23B2-D7F3-4611-84AE-3A1100D6864F}"/>
              </a:ext>
            </a:extLst>
          </p:cNvPr>
          <p:cNvSpPr>
            <a:spLocks noGrp="1"/>
          </p:cNvSpPr>
          <p:nvPr>
            <p:ph type="body" sz="quarter" idx="16" hasCustomPrompt="1"/>
          </p:nvPr>
        </p:nvSpPr>
        <p:spPr>
          <a:xfrm>
            <a:off x="586247" y="5338960"/>
            <a:ext cx="216000" cy="10800"/>
          </a:xfrm>
          <a:prstGeom prst="rect">
            <a:avLst/>
          </a:prstGeo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81" name="Group 4">
            <a:extLst>
              <a:ext uri="{FF2B5EF4-FFF2-40B4-BE49-F238E27FC236}">
                <a16:creationId xmlns:a16="http://schemas.microsoft.com/office/drawing/2014/main" id="{B7BD91D6-5CA9-4C41-AECE-840AA994334D}"/>
              </a:ext>
            </a:extLst>
          </p:cNvPr>
          <p:cNvGrpSpPr>
            <a:grpSpLocks noChangeAspect="1"/>
          </p:cNvGrpSpPr>
          <p:nvPr userDrawn="1"/>
        </p:nvGrpSpPr>
        <p:grpSpPr bwMode="auto">
          <a:xfrm>
            <a:off x="421066" y="453777"/>
            <a:ext cx="1662286" cy="1666547"/>
            <a:chOff x="2864" y="1181"/>
            <a:chExt cx="1952" cy="1957"/>
          </a:xfrm>
        </p:grpSpPr>
        <p:sp>
          <p:nvSpPr>
            <p:cNvPr id="82" name="AutoShape 3">
              <a:extLst>
                <a:ext uri="{FF2B5EF4-FFF2-40B4-BE49-F238E27FC236}">
                  <a16:creationId xmlns:a16="http://schemas.microsoft.com/office/drawing/2014/main" id="{E7BA9A68-096D-44FE-8C46-C30A02F3F571}"/>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Rectangle 5">
              <a:extLst>
                <a:ext uri="{FF2B5EF4-FFF2-40B4-BE49-F238E27FC236}">
                  <a16:creationId xmlns:a16="http://schemas.microsoft.com/office/drawing/2014/main" id="{169146F1-0830-49F4-B9D4-528568330FA9}"/>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6">
              <a:extLst>
                <a:ext uri="{FF2B5EF4-FFF2-40B4-BE49-F238E27FC236}">
                  <a16:creationId xmlns:a16="http://schemas.microsoft.com/office/drawing/2014/main" id="{500B9AE8-8427-4852-99E8-0D2AEC433AF4}"/>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7">
              <a:extLst>
                <a:ext uri="{FF2B5EF4-FFF2-40B4-BE49-F238E27FC236}">
                  <a16:creationId xmlns:a16="http://schemas.microsoft.com/office/drawing/2014/main" id="{D8B2C32E-6CCC-4DF7-A351-1B19A431C4D3}"/>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8">
              <a:extLst>
                <a:ext uri="{FF2B5EF4-FFF2-40B4-BE49-F238E27FC236}">
                  <a16:creationId xmlns:a16="http://schemas.microsoft.com/office/drawing/2014/main" id="{7D98C03E-2003-44D8-AED8-C7335416A302}"/>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9">
              <a:extLst>
                <a:ext uri="{FF2B5EF4-FFF2-40B4-BE49-F238E27FC236}">
                  <a16:creationId xmlns:a16="http://schemas.microsoft.com/office/drawing/2014/main" id="{3210E2F7-BE84-40EF-A9C8-997C13C1C09F}"/>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0">
              <a:extLst>
                <a:ext uri="{FF2B5EF4-FFF2-40B4-BE49-F238E27FC236}">
                  <a16:creationId xmlns:a16="http://schemas.microsoft.com/office/drawing/2014/main" id="{4FE9C29D-582C-4259-9243-9DBC9D95E1F9}"/>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1">
              <a:extLst>
                <a:ext uri="{FF2B5EF4-FFF2-40B4-BE49-F238E27FC236}">
                  <a16:creationId xmlns:a16="http://schemas.microsoft.com/office/drawing/2014/main" id="{B12FE4F4-79A6-4EB8-97B0-5F349060540F}"/>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2">
              <a:extLst>
                <a:ext uri="{FF2B5EF4-FFF2-40B4-BE49-F238E27FC236}">
                  <a16:creationId xmlns:a16="http://schemas.microsoft.com/office/drawing/2014/main" id="{22298E70-36A1-45B2-A5CE-A7FB84340C2B}"/>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3">
              <a:extLst>
                <a:ext uri="{FF2B5EF4-FFF2-40B4-BE49-F238E27FC236}">
                  <a16:creationId xmlns:a16="http://schemas.microsoft.com/office/drawing/2014/main" id="{8D05C2CD-44D1-4706-943A-0E36907B6BDD}"/>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4">
              <a:extLst>
                <a:ext uri="{FF2B5EF4-FFF2-40B4-BE49-F238E27FC236}">
                  <a16:creationId xmlns:a16="http://schemas.microsoft.com/office/drawing/2014/main" id="{28EB5BB8-724D-4F1B-8E30-E1D2172F7B71}"/>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5">
              <a:extLst>
                <a:ext uri="{FF2B5EF4-FFF2-40B4-BE49-F238E27FC236}">
                  <a16:creationId xmlns:a16="http://schemas.microsoft.com/office/drawing/2014/main" id="{29EF63B9-B92C-4F17-9ABD-736987C176AF}"/>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6">
              <a:extLst>
                <a:ext uri="{FF2B5EF4-FFF2-40B4-BE49-F238E27FC236}">
                  <a16:creationId xmlns:a16="http://schemas.microsoft.com/office/drawing/2014/main" id="{641F0ECD-398A-4E49-B448-9E1CB8EEE11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7">
              <a:extLst>
                <a:ext uri="{FF2B5EF4-FFF2-40B4-BE49-F238E27FC236}">
                  <a16:creationId xmlns:a16="http://schemas.microsoft.com/office/drawing/2014/main" id="{97B55A62-A4B4-4F05-AFA6-4AA187E7A839}"/>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18">
              <a:extLst>
                <a:ext uri="{FF2B5EF4-FFF2-40B4-BE49-F238E27FC236}">
                  <a16:creationId xmlns:a16="http://schemas.microsoft.com/office/drawing/2014/main" id="{39AD0113-1342-48A2-ABD8-3215F5EB26BA}"/>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Freeform 19">
              <a:extLst>
                <a:ext uri="{FF2B5EF4-FFF2-40B4-BE49-F238E27FC236}">
                  <a16:creationId xmlns:a16="http://schemas.microsoft.com/office/drawing/2014/main" id="{51978CB6-A47A-48E5-BBC7-6255925F8E86}"/>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0">
              <a:extLst>
                <a:ext uri="{FF2B5EF4-FFF2-40B4-BE49-F238E27FC236}">
                  <a16:creationId xmlns:a16="http://schemas.microsoft.com/office/drawing/2014/main" id="{A204F686-0F35-442C-BB44-F642AF90DA5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Rectangle 21">
              <a:extLst>
                <a:ext uri="{FF2B5EF4-FFF2-40B4-BE49-F238E27FC236}">
                  <a16:creationId xmlns:a16="http://schemas.microsoft.com/office/drawing/2014/main" id="{62A0B2C8-E55D-4F00-B7B2-8F43C76DE1F8}"/>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2">
              <a:extLst>
                <a:ext uri="{FF2B5EF4-FFF2-40B4-BE49-F238E27FC236}">
                  <a16:creationId xmlns:a16="http://schemas.microsoft.com/office/drawing/2014/main" id="{04368359-D6FF-42DC-8921-01059BEEB27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3">
              <a:extLst>
                <a:ext uri="{FF2B5EF4-FFF2-40B4-BE49-F238E27FC236}">
                  <a16:creationId xmlns:a16="http://schemas.microsoft.com/office/drawing/2014/main" id="{88471CF4-E9F9-4568-8054-AD43FB859D3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4">
              <a:extLst>
                <a:ext uri="{FF2B5EF4-FFF2-40B4-BE49-F238E27FC236}">
                  <a16:creationId xmlns:a16="http://schemas.microsoft.com/office/drawing/2014/main" id="{321F8ECD-DE2E-4C80-A8FC-C02C15350BC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5">
              <a:extLst>
                <a:ext uri="{FF2B5EF4-FFF2-40B4-BE49-F238E27FC236}">
                  <a16:creationId xmlns:a16="http://schemas.microsoft.com/office/drawing/2014/main" id="{7BB31AFF-0DCA-4A69-97EF-F22BCB9954B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6">
              <a:extLst>
                <a:ext uri="{FF2B5EF4-FFF2-40B4-BE49-F238E27FC236}">
                  <a16:creationId xmlns:a16="http://schemas.microsoft.com/office/drawing/2014/main" id="{6F5E529A-250C-4D65-8F8E-55E5A5B213B7}"/>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7">
              <a:extLst>
                <a:ext uri="{FF2B5EF4-FFF2-40B4-BE49-F238E27FC236}">
                  <a16:creationId xmlns:a16="http://schemas.microsoft.com/office/drawing/2014/main" id="{AE845371-0113-4911-B209-B26A0ECD0AE7}"/>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28">
              <a:extLst>
                <a:ext uri="{FF2B5EF4-FFF2-40B4-BE49-F238E27FC236}">
                  <a16:creationId xmlns:a16="http://schemas.microsoft.com/office/drawing/2014/main" id="{AA5A31F8-D531-438B-8021-41CCFBB5B70E}"/>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29">
              <a:extLst>
                <a:ext uri="{FF2B5EF4-FFF2-40B4-BE49-F238E27FC236}">
                  <a16:creationId xmlns:a16="http://schemas.microsoft.com/office/drawing/2014/main" id="{2C8A3253-7EE2-4566-83E3-51F9D50351D7}"/>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0">
              <a:extLst>
                <a:ext uri="{FF2B5EF4-FFF2-40B4-BE49-F238E27FC236}">
                  <a16:creationId xmlns:a16="http://schemas.microsoft.com/office/drawing/2014/main" id="{F31DB0E6-F1AA-476C-99E5-B4F8422A0D33}"/>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1">
              <a:extLst>
                <a:ext uri="{FF2B5EF4-FFF2-40B4-BE49-F238E27FC236}">
                  <a16:creationId xmlns:a16="http://schemas.microsoft.com/office/drawing/2014/main" id="{73910B45-A0C2-4F8A-8C37-5BDED0F8F18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2">
              <a:extLst>
                <a:ext uri="{FF2B5EF4-FFF2-40B4-BE49-F238E27FC236}">
                  <a16:creationId xmlns:a16="http://schemas.microsoft.com/office/drawing/2014/main" id="{3646DDC5-1FC9-4AA1-98A8-618724C532C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4">
              <a:extLst>
                <a:ext uri="{FF2B5EF4-FFF2-40B4-BE49-F238E27FC236}">
                  <a16:creationId xmlns:a16="http://schemas.microsoft.com/office/drawing/2014/main" id="{8AC8FCAA-C4EE-41C4-9EE2-4AC809E9BEBF}"/>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5">
              <a:extLst>
                <a:ext uri="{FF2B5EF4-FFF2-40B4-BE49-F238E27FC236}">
                  <a16:creationId xmlns:a16="http://schemas.microsoft.com/office/drawing/2014/main" id="{001351B9-32BC-4092-9489-3178F8F31B02}"/>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6">
              <a:extLst>
                <a:ext uri="{FF2B5EF4-FFF2-40B4-BE49-F238E27FC236}">
                  <a16:creationId xmlns:a16="http://schemas.microsoft.com/office/drawing/2014/main" id="{C95D2276-A26F-4B6E-8292-7971010B9B97}"/>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7">
              <a:extLst>
                <a:ext uri="{FF2B5EF4-FFF2-40B4-BE49-F238E27FC236}">
                  <a16:creationId xmlns:a16="http://schemas.microsoft.com/office/drawing/2014/main" id="{B7793D21-3B63-4DEA-81E9-B6C0E49189EF}"/>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38">
              <a:extLst>
                <a:ext uri="{FF2B5EF4-FFF2-40B4-BE49-F238E27FC236}">
                  <a16:creationId xmlns:a16="http://schemas.microsoft.com/office/drawing/2014/main" id="{063FFF3E-D43D-48D9-ABCC-5D27E9F6F7E2}"/>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39">
              <a:extLst>
                <a:ext uri="{FF2B5EF4-FFF2-40B4-BE49-F238E27FC236}">
                  <a16:creationId xmlns:a16="http://schemas.microsoft.com/office/drawing/2014/main" id="{9538B2D6-7EEC-4766-B067-59FDA15688FC}"/>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0">
              <a:extLst>
                <a:ext uri="{FF2B5EF4-FFF2-40B4-BE49-F238E27FC236}">
                  <a16:creationId xmlns:a16="http://schemas.microsoft.com/office/drawing/2014/main" id="{DE2EB114-F153-4EE2-A225-ED9E924826B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1">
              <a:extLst>
                <a:ext uri="{FF2B5EF4-FFF2-40B4-BE49-F238E27FC236}">
                  <a16:creationId xmlns:a16="http://schemas.microsoft.com/office/drawing/2014/main" id="{203E0ED8-F95A-47F4-A9F5-52919C4BDCCA}"/>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2">
              <a:extLst>
                <a:ext uri="{FF2B5EF4-FFF2-40B4-BE49-F238E27FC236}">
                  <a16:creationId xmlns:a16="http://schemas.microsoft.com/office/drawing/2014/main" id="{905C97A9-9AAF-4C8C-9B09-34711F17A2ED}"/>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3">
              <a:extLst>
                <a:ext uri="{FF2B5EF4-FFF2-40B4-BE49-F238E27FC236}">
                  <a16:creationId xmlns:a16="http://schemas.microsoft.com/office/drawing/2014/main" id="{3FE598C9-097E-4717-BC45-5AF047A12F2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4">
              <a:extLst>
                <a:ext uri="{FF2B5EF4-FFF2-40B4-BE49-F238E27FC236}">
                  <a16:creationId xmlns:a16="http://schemas.microsoft.com/office/drawing/2014/main" id="{1EC7357E-1652-4FFA-9D9C-A23C5BA07AC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5">
              <a:extLst>
                <a:ext uri="{FF2B5EF4-FFF2-40B4-BE49-F238E27FC236}">
                  <a16:creationId xmlns:a16="http://schemas.microsoft.com/office/drawing/2014/main" id="{FA085C69-BE3C-40FE-806B-C53E11EA037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6">
              <a:extLst>
                <a:ext uri="{FF2B5EF4-FFF2-40B4-BE49-F238E27FC236}">
                  <a16:creationId xmlns:a16="http://schemas.microsoft.com/office/drawing/2014/main" id="{79826D87-9B2B-49AA-B44C-3B25EB0A057A}"/>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7">
              <a:extLst>
                <a:ext uri="{FF2B5EF4-FFF2-40B4-BE49-F238E27FC236}">
                  <a16:creationId xmlns:a16="http://schemas.microsoft.com/office/drawing/2014/main" id="{BBC33D55-50CC-4F10-970C-1C11FEDE86FA}"/>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48">
              <a:extLst>
                <a:ext uri="{FF2B5EF4-FFF2-40B4-BE49-F238E27FC236}">
                  <a16:creationId xmlns:a16="http://schemas.microsoft.com/office/drawing/2014/main" id="{5A0D0074-D69D-4FAB-B96D-EAD07D3340FF}"/>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49">
              <a:extLst>
                <a:ext uri="{FF2B5EF4-FFF2-40B4-BE49-F238E27FC236}">
                  <a16:creationId xmlns:a16="http://schemas.microsoft.com/office/drawing/2014/main" id="{2243A0E5-4897-4FFF-9D52-C0E62CBE383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0">
              <a:extLst>
                <a:ext uri="{FF2B5EF4-FFF2-40B4-BE49-F238E27FC236}">
                  <a16:creationId xmlns:a16="http://schemas.microsoft.com/office/drawing/2014/main" id="{17740086-45DD-4B31-A792-EEE9E5527744}"/>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1">
              <a:extLst>
                <a:ext uri="{FF2B5EF4-FFF2-40B4-BE49-F238E27FC236}">
                  <a16:creationId xmlns:a16="http://schemas.microsoft.com/office/drawing/2014/main" id="{28286BE2-52D7-4EA2-A8CA-7ECA1CBA7A40}"/>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2">
              <a:extLst>
                <a:ext uri="{FF2B5EF4-FFF2-40B4-BE49-F238E27FC236}">
                  <a16:creationId xmlns:a16="http://schemas.microsoft.com/office/drawing/2014/main" id="{ED204BE5-1978-45AC-9FB6-A6DCAB316C90}"/>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3">
              <a:extLst>
                <a:ext uri="{FF2B5EF4-FFF2-40B4-BE49-F238E27FC236}">
                  <a16:creationId xmlns:a16="http://schemas.microsoft.com/office/drawing/2014/main" id="{A758FDE8-5C3A-4373-8191-5995131741ED}"/>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4">
              <a:extLst>
                <a:ext uri="{FF2B5EF4-FFF2-40B4-BE49-F238E27FC236}">
                  <a16:creationId xmlns:a16="http://schemas.microsoft.com/office/drawing/2014/main" id="{09E23A29-1721-46B7-815C-5543E03E22C7}"/>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5">
              <a:extLst>
                <a:ext uri="{FF2B5EF4-FFF2-40B4-BE49-F238E27FC236}">
                  <a16:creationId xmlns:a16="http://schemas.microsoft.com/office/drawing/2014/main" id="{23FE43DE-1560-4C6F-A732-B94CB2CCAA0F}"/>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6">
              <a:extLst>
                <a:ext uri="{FF2B5EF4-FFF2-40B4-BE49-F238E27FC236}">
                  <a16:creationId xmlns:a16="http://schemas.microsoft.com/office/drawing/2014/main" id="{7EE0D194-1FFC-4B0D-8C2B-6FE56F5410FC}"/>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7">
              <a:extLst>
                <a:ext uri="{FF2B5EF4-FFF2-40B4-BE49-F238E27FC236}">
                  <a16:creationId xmlns:a16="http://schemas.microsoft.com/office/drawing/2014/main" id="{98B0D113-F0C7-43CD-A506-9A8C6B44B878}"/>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58">
              <a:extLst>
                <a:ext uri="{FF2B5EF4-FFF2-40B4-BE49-F238E27FC236}">
                  <a16:creationId xmlns:a16="http://schemas.microsoft.com/office/drawing/2014/main" id="{7BC6F2E2-7FEC-42B6-B56C-64B6FFB8742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59">
              <a:extLst>
                <a:ext uri="{FF2B5EF4-FFF2-40B4-BE49-F238E27FC236}">
                  <a16:creationId xmlns:a16="http://schemas.microsoft.com/office/drawing/2014/main" id="{006CB715-C7A5-48ED-97E2-669AD500688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60">
              <a:extLst>
                <a:ext uri="{FF2B5EF4-FFF2-40B4-BE49-F238E27FC236}">
                  <a16:creationId xmlns:a16="http://schemas.microsoft.com/office/drawing/2014/main" id="{EE7C80A4-9201-4C18-B0E3-79942FC1702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61">
              <a:extLst>
                <a:ext uri="{FF2B5EF4-FFF2-40B4-BE49-F238E27FC236}">
                  <a16:creationId xmlns:a16="http://schemas.microsoft.com/office/drawing/2014/main" id="{A2B9D366-3501-4E6D-81A1-1A53FBC52EB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C8337269-C775-410D-A81D-D4D8740EAA7C}"/>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34504779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318430" y="686887"/>
            <a:ext cx="2824180"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375050" y="5410207"/>
            <a:ext cx="1454741"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1951398" y="5410207"/>
            <a:ext cx="1454741"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3527746" y="5410207"/>
            <a:ext cx="1454741" cy="923925"/>
          </a:xfrm>
        </p:spPr>
        <p:txBody>
          <a:bodyPr/>
          <a:lstStyle>
            <a:lvl1pPr>
              <a:defRPr sz="1600">
                <a:solidFill>
                  <a:schemeClr val="bg1"/>
                </a:solidFill>
              </a:defRPr>
            </a:lvl1pPr>
          </a:lstStyle>
          <a:p>
            <a:r>
              <a:rPr lang="en-AU" dirty="0"/>
              <a:t>Click to add partner logos</a:t>
            </a:r>
          </a:p>
        </p:txBody>
      </p:sp>
      <p:sp>
        <p:nvSpPr>
          <p:cNvPr id="194" name="Subtitle 139">
            <a:extLst>
              <a:ext uri="{FF2B5EF4-FFF2-40B4-BE49-F238E27FC236}">
                <a16:creationId xmlns:a16="http://schemas.microsoft.com/office/drawing/2014/main" id="{11B95767-3A13-4FFC-998D-AC0754C0EA35}"/>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95" name="Group 4">
            <a:extLst>
              <a:ext uri="{FF2B5EF4-FFF2-40B4-BE49-F238E27FC236}">
                <a16:creationId xmlns:a16="http://schemas.microsoft.com/office/drawing/2014/main" id="{839C52C0-9A6F-4427-8D48-7BB28B00B546}"/>
              </a:ext>
            </a:extLst>
          </p:cNvPr>
          <p:cNvGrpSpPr>
            <a:grpSpLocks noChangeAspect="1"/>
          </p:cNvGrpSpPr>
          <p:nvPr/>
        </p:nvGrpSpPr>
        <p:grpSpPr bwMode="auto">
          <a:xfrm>
            <a:off x="421066" y="453777"/>
            <a:ext cx="1662286" cy="1666547"/>
            <a:chOff x="2864" y="1181"/>
            <a:chExt cx="1952" cy="1957"/>
          </a:xfrm>
        </p:grpSpPr>
        <p:sp>
          <p:nvSpPr>
            <p:cNvPr id="196" name="AutoShape 3">
              <a:extLst>
                <a:ext uri="{FF2B5EF4-FFF2-40B4-BE49-F238E27FC236}">
                  <a16:creationId xmlns:a16="http://schemas.microsoft.com/office/drawing/2014/main" id="{3CB4793C-5CCD-4F5B-BF61-B5519BB84563}"/>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7" name="Rectangle 5">
              <a:extLst>
                <a:ext uri="{FF2B5EF4-FFF2-40B4-BE49-F238E27FC236}">
                  <a16:creationId xmlns:a16="http://schemas.microsoft.com/office/drawing/2014/main" id="{9C22DE55-0539-4D47-B968-A6FFB052273F}"/>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8" name="Freeform 6">
              <a:extLst>
                <a:ext uri="{FF2B5EF4-FFF2-40B4-BE49-F238E27FC236}">
                  <a16:creationId xmlns:a16="http://schemas.microsoft.com/office/drawing/2014/main" id="{839E5D8B-8155-49D3-9C68-ADDFE2B147CA}"/>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9" name="Freeform 7">
              <a:extLst>
                <a:ext uri="{FF2B5EF4-FFF2-40B4-BE49-F238E27FC236}">
                  <a16:creationId xmlns:a16="http://schemas.microsoft.com/office/drawing/2014/main" id="{C63B0A4A-C98F-4375-81E7-CF6DC2A71A58}"/>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0" name="Freeform 8">
              <a:extLst>
                <a:ext uri="{FF2B5EF4-FFF2-40B4-BE49-F238E27FC236}">
                  <a16:creationId xmlns:a16="http://schemas.microsoft.com/office/drawing/2014/main" id="{AC870463-CB95-46E5-9190-D47D0A0AD6BE}"/>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1" name="Freeform 9">
              <a:extLst>
                <a:ext uri="{FF2B5EF4-FFF2-40B4-BE49-F238E27FC236}">
                  <a16:creationId xmlns:a16="http://schemas.microsoft.com/office/drawing/2014/main" id="{9C090A6E-F3FE-4492-A8E3-5CB015467A24}"/>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2" name="Freeform 10">
              <a:extLst>
                <a:ext uri="{FF2B5EF4-FFF2-40B4-BE49-F238E27FC236}">
                  <a16:creationId xmlns:a16="http://schemas.microsoft.com/office/drawing/2014/main" id="{D71279E6-2329-4AFD-BC71-783C75AD0ED2}"/>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3" name="Freeform 11">
              <a:extLst>
                <a:ext uri="{FF2B5EF4-FFF2-40B4-BE49-F238E27FC236}">
                  <a16:creationId xmlns:a16="http://schemas.microsoft.com/office/drawing/2014/main" id="{39F93875-8DCC-4364-BCAD-87D1A0395F1A}"/>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4" name="Freeform 12">
              <a:extLst>
                <a:ext uri="{FF2B5EF4-FFF2-40B4-BE49-F238E27FC236}">
                  <a16:creationId xmlns:a16="http://schemas.microsoft.com/office/drawing/2014/main" id="{B8A0F650-D849-4B73-9146-7E4514209561}"/>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5" name="Freeform 13">
              <a:extLst>
                <a:ext uri="{FF2B5EF4-FFF2-40B4-BE49-F238E27FC236}">
                  <a16:creationId xmlns:a16="http://schemas.microsoft.com/office/drawing/2014/main" id="{696C0D3B-E372-4329-A827-83F393655A81}"/>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6" name="Freeform 14">
              <a:extLst>
                <a:ext uri="{FF2B5EF4-FFF2-40B4-BE49-F238E27FC236}">
                  <a16:creationId xmlns:a16="http://schemas.microsoft.com/office/drawing/2014/main" id="{09187AF8-096B-4D9D-BECF-DA1ED2214482}"/>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7" name="Freeform 15">
              <a:extLst>
                <a:ext uri="{FF2B5EF4-FFF2-40B4-BE49-F238E27FC236}">
                  <a16:creationId xmlns:a16="http://schemas.microsoft.com/office/drawing/2014/main" id="{BCFC2B8D-A927-4FA6-ABAD-250666F7F98F}"/>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8" name="Freeform 16">
              <a:extLst>
                <a:ext uri="{FF2B5EF4-FFF2-40B4-BE49-F238E27FC236}">
                  <a16:creationId xmlns:a16="http://schemas.microsoft.com/office/drawing/2014/main" id="{393D1A0F-7858-45C7-9640-0EA05DE9625F}"/>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9" name="Freeform 17">
              <a:extLst>
                <a:ext uri="{FF2B5EF4-FFF2-40B4-BE49-F238E27FC236}">
                  <a16:creationId xmlns:a16="http://schemas.microsoft.com/office/drawing/2014/main" id="{9D9CC4FD-3E79-4B80-9CDC-9026604ACE3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0" name="Freeform 18">
              <a:extLst>
                <a:ext uri="{FF2B5EF4-FFF2-40B4-BE49-F238E27FC236}">
                  <a16:creationId xmlns:a16="http://schemas.microsoft.com/office/drawing/2014/main" id="{6B9EF6BE-5CAC-4584-85C5-38722586BD4A}"/>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1" name="Freeform 19">
              <a:extLst>
                <a:ext uri="{FF2B5EF4-FFF2-40B4-BE49-F238E27FC236}">
                  <a16:creationId xmlns:a16="http://schemas.microsoft.com/office/drawing/2014/main" id="{CE9CBF70-A08F-4B3E-933C-5B383A7A0A01}"/>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2" name="Freeform 20">
              <a:extLst>
                <a:ext uri="{FF2B5EF4-FFF2-40B4-BE49-F238E27FC236}">
                  <a16:creationId xmlns:a16="http://schemas.microsoft.com/office/drawing/2014/main" id="{DCB129BA-B7EC-4145-AA2C-85E18362D540}"/>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3" name="Rectangle 21">
              <a:extLst>
                <a:ext uri="{FF2B5EF4-FFF2-40B4-BE49-F238E27FC236}">
                  <a16:creationId xmlns:a16="http://schemas.microsoft.com/office/drawing/2014/main" id="{E952D24A-E62C-4B35-A453-E2DB313C1CF9}"/>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4" name="Freeform 22">
              <a:extLst>
                <a:ext uri="{FF2B5EF4-FFF2-40B4-BE49-F238E27FC236}">
                  <a16:creationId xmlns:a16="http://schemas.microsoft.com/office/drawing/2014/main" id="{A616AFE6-9BCC-48E4-8C66-4AF9903EDA2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5" name="Freeform 23">
              <a:extLst>
                <a:ext uri="{FF2B5EF4-FFF2-40B4-BE49-F238E27FC236}">
                  <a16:creationId xmlns:a16="http://schemas.microsoft.com/office/drawing/2014/main" id="{14593CC9-FBBF-4EEA-A1D0-6472C18040C6}"/>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6" name="Freeform 24">
              <a:extLst>
                <a:ext uri="{FF2B5EF4-FFF2-40B4-BE49-F238E27FC236}">
                  <a16:creationId xmlns:a16="http://schemas.microsoft.com/office/drawing/2014/main" id="{C13B5AB5-D746-465E-AA3D-E87100FF957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7" name="Freeform 25">
              <a:extLst>
                <a:ext uri="{FF2B5EF4-FFF2-40B4-BE49-F238E27FC236}">
                  <a16:creationId xmlns:a16="http://schemas.microsoft.com/office/drawing/2014/main" id="{D8C3E3A5-B063-4156-83BE-857D9A190CB2}"/>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8" name="Freeform 26">
              <a:extLst>
                <a:ext uri="{FF2B5EF4-FFF2-40B4-BE49-F238E27FC236}">
                  <a16:creationId xmlns:a16="http://schemas.microsoft.com/office/drawing/2014/main" id="{F9354ACE-2667-43D9-A9E4-35AF59FB09D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9" name="Freeform 27">
              <a:extLst>
                <a:ext uri="{FF2B5EF4-FFF2-40B4-BE49-F238E27FC236}">
                  <a16:creationId xmlns:a16="http://schemas.microsoft.com/office/drawing/2014/main" id="{4500720B-9FE5-4FC6-BCC6-2C7F8F4E4DBE}"/>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0" name="Freeform 28">
              <a:extLst>
                <a:ext uri="{FF2B5EF4-FFF2-40B4-BE49-F238E27FC236}">
                  <a16:creationId xmlns:a16="http://schemas.microsoft.com/office/drawing/2014/main" id="{84BA71E3-588E-4AA6-AB1E-3CDB10C4FB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1" name="Freeform 29">
              <a:extLst>
                <a:ext uri="{FF2B5EF4-FFF2-40B4-BE49-F238E27FC236}">
                  <a16:creationId xmlns:a16="http://schemas.microsoft.com/office/drawing/2014/main" id="{BE3254C8-814E-4952-8200-C895058BA821}"/>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2" name="Freeform 30">
              <a:extLst>
                <a:ext uri="{FF2B5EF4-FFF2-40B4-BE49-F238E27FC236}">
                  <a16:creationId xmlns:a16="http://schemas.microsoft.com/office/drawing/2014/main" id="{331888C2-72FE-4B1E-BB9E-F6E7C5762FD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3" name="Freeform 31">
              <a:extLst>
                <a:ext uri="{FF2B5EF4-FFF2-40B4-BE49-F238E27FC236}">
                  <a16:creationId xmlns:a16="http://schemas.microsoft.com/office/drawing/2014/main" id="{9BDBD28C-CE53-4274-AAA7-FA2D3C043C98}"/>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4" name="Freeform 32">
              <a:extLst>
                <a:ext uri="{FF2B5EF4-FFF2-40B4-BE49-F238E27FC236}">
                  <a16:creationId xmlns:a16="http://schemas.microsoft.com/office/drawing/2014/main" id="{AFC524B2-1374-4D2A-8E7E-8CEEA8756B7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5" name="Freeform 34">
              <a:extLst>
                <a:ext uri="{FF2B5EF4-FFF2-40B4-BE49-F238E27FC236}">
                  <a16:creationId xmlns:a16="http://schemas.microsoft.com/office/drawing/2014/main" id="{159C63ED-119F-4995-A908-DBB2293E7D27}"/>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6" name="Freeform 35">
              <a:extLst>
                <a:ext uri="{FF2B5EF4-FFF2-40B4-BE49-F238E27FC236}">
                  <a16:creationId xmlns:a16="http://schemas.microsoft.com/office/drawing/2014/main" id="{9D9FDAB1-BF5D-47C0-A4DE-38264D999D9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7" name="Freeform 36">
              <a:extLst>
                <a:ext uri="{FF2B5EF4-FFF2-40B4-BE49-F238E27FC236}">
                  <a16:creationId xmlns:a16="http://schemas.microsoft.com/office/drawing/2014/main" id="{C1ABD4F8-3CE7-417B-8CCD-4879D33FA898}"/>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8" name="Freeform 37">
              <a:extLst>
                <a:ext uri="{FF2B5EF4-FFF2-40B4-BE49-F238E27FC236}">
                  <a16:creationId xmlns:a16="http://schemas.microsoft.com/office/drawing/2014/main" id="{103F22C4-1CD6-4EF0-905B-92AB362F75A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9" name="Freeform 38">
              <a:extLst>
                <a:ext uri="{FF2B5EF4-FFF2-40B4-BE49-F238E27FC236}">
                  <a16:creationId xmlns:a16="http://schemas.microsoft.com/office/drawing/2014/main" id="{B6C6E0C7-2C51-494C-96A1-A7080C7BC70F}"/>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0" name="Freeform 39">
              <a:extLst>
                <a:ext uri="{FF2B5EF4-FFF2-40B4-BE49-F238E27FC236}">
                  <a16:creationId xmlns:a16="http://schemas.microsoft.com/office/drawing/2014/main" id="{5E3AA035-F1DE-4980-A6F9-03834D684014}"/>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1" name="Freeform 40">
              <a:extLst>
                <a:ext uri="{FF2B5EF4-FFF2-40B4-BE49-F238E27FC236}">
                  <a16:creationId xmlns:a16="http://schemas.microsoft.com/office/drawing/2014/main" id="{130ADC70-2CD1-418A-84DE-3F38ABE7398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2" name="Freeform 41">
              <a:extLst>
                <a:ext uri="{FF2B5EF4-FFF2-40B4-BE49-F238E27FC236}">
                  <a16:creationId xmlns:a16="http://schemas.microsoft.com/office/drawing/2014/main" id="{B7EA4B72-1CA4-476A-B6D6-852CAC06C8C0}"/>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3" name="Freeform 42">
              <a:extLst>
                <a:ext uri="{FF2B5EF4-FFF2-40B4-BE49-F238E27FC236}">
                  <a16:creationId xmlns:a16="http://schemas.microsoft.com/office/drawing/2014/main" id="{9BCDC689-AB36-471E-A19F-6DF6BDFA4802}"/>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4" name="Freeform 43">
              <a:extLst>
                <a:ext uri="{FF2B5EF4-FFF2-40B4-BE49-F238E27FC236}">
                  <a16:creationId xmlns:a16="http://schemas.microsoft.com/office/drawing/2014/main" id="{F84B1191-49BD-42D8-9DD8-54B1025B855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5" name="Freeform 44">
              <a:extLst>
                <a:ext uri="{FF2B5EF4-FFF2-40B4-BE49-F238E27FC236}">
                  <a16:creationId xmlns:a16="http://schemas.microsoft.com/office/drawing/2014/main" id="{3F36B0B7-B248-4C36-ACAA-F57D604F9962}"/>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6" name="Freeform 45">
              <a:extLst>
                <a:ext uri="{FF2B5EF4-FFF2-40B4-BE49-F238E27FC236}">
                  <a16:creationId xmlns:a16="http://schemas.microsoft.com/office/drawing/2014/main" id="{6C40B266-66D2-4AA5-AF83-82341DD03386}"/>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7" name="Freeform 46">
              <a:extLst>
                <a:ext uri="{FF2B5EF4-FFF2-40B4-BE49-F238E27FC236}">
                  <a16:creationId xmlns:a16="http://schemas.microsoft.com/office/drawing/2014/main" id="{0F6CDDCC-C889-48AC-B016-7F6405161B43}"/>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8" name="Freeform 47">
              <a:extLst>
                <a:ext uri="{FF2B5EF4-FFF2-40B4-BE49-F238E27FC236}">
                  <a16:creationId xmlns:a16="http://schemas.microsoft.com/office/drawing/2014/main" id="{292792DB-44D2-43DB-9EBE-FD22D8E4DBED}"/>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9" name="Freeform 48">
              <a:extLst>
                <a:ext uri="{FF2B5EF4-FFF2-40B4-BE49-F238E27FC236}">
                  <a16:creationId xmlns:a16="http://schemas.microsoft.com/office/drawing/2014/main" id="{A70696E9-E2B2-4865-A0C3-E3E4E7CAB854}"/>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0" name="Freeform 49">
              <a:extLst>
                <a:ext uri="{FF2B5EF4-FFF2-40B4-BE49-F238E27FC236}">
                  <a16:creationId xmlns:a16="http://schemas.microsoft.com/office/drawing/2014/main" id="{8131D599-F06F-4922-A462-921AB0B9CFB1}"/>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1" name="Freeform 50">
              <a:extLst>
                <a:ext uri="{FF2B5EF4-FFF2-40B4-BE49-F238E27FC236}">
                  <a16:creationId xmlns:a16="http://schemas.microsoft.com/office/drawing/2014/main" id="{5737B435-E8F8-4CDD-89CD-FF0682FDEDF2}"/>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2" name="Freeform 51">
              <a:extLst>
                <a:ext uri="{FF2B5EF4-FFF2-40B4-BE49-F238E27FC236}">
                  <a16:creationId xmlns:a16="http://schemas.microsoft.com/office/drawing/2014/main" id="{BC9AEEE5-3792-4999-8681-0EA0B20F09F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3" name="Freeform 52">
              <a:extLst>
                <a:ext uri="{FF2B5EF4-FFF2-40B4-BE49-F238E27FC236}">
                  <a16:creationId xmlns:a16="http://schemas.microsoft.com/office/drawing/2014/main" id="{D1D6BC8B-EF90-45E5-B12E-445E7D0308BA}"/>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4" name="Freeform 53">
              <a:extLst>
                <a:ext uri="{FF2B5EF4-FFF2-40B4-BE49-F238E27FC236}">
                  <a16:creationId xmlns:a16="http://schemas.microsoft.com/office/drawing/2014/main" id="{C63921BB-161E-4135-A152-58519C262B47}"/>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5" name="Freeform 54">
              <a:extLst>
                <a:ext uri="{FF2B5EF4-FFF2-40B4-BE49-F238E27FC236}">
                  <a16:creationId xmlns:a16="http://schemas.microsoft.com/office/drawing/2014/main" id="{B6D7A211-0B1F-4C02-A9F3-006FB08102CF}"/>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6" name="Freeform 55">
              <a:extLst>
                <a:ext uri="{FF2B5EF4-FFF2-40B4-BE49-F238E27FC236}">
                  <a16:creationId xmlns:a16="http://schemas.microsoft.com/office/drawing/2014/main" id="{A0B3206B-507B-4015-A9A2-E0896DFADFD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7" name="Freeform 56">
              <a:extLst>
                <a:ext uri="{FF2B5EF4-FFF2-40B4-BE49-F238E27FC236}">
                  <a16:creationId xmlns:a16="http://schemas.microsoft.com/office/drawing/2014/main" id="{984BAC3F-9CA8-4015-A952-B9446F68D3BD}"/>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8" name="Freeform 57">
              <a:extLst>
                <a:ext uri="{FF2B5EF4-FFF2-40B4-BE49-F238E27FC236}">
                  <a16:creationId xmlns:a16="http://schemas.microsoft.com/office/drawing/2014/main" id="{4CDFC29E-4326-4DB6-9AAB-572FEBFC9487}"/>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9" name="Freeform 58">
              <a:extLst>
                <a:ext uri="{FF2B5EF4-FFF2-40B4-BE49-F238E27FC236}">
                  <a16:creationId xmlns:a16="http://schemas.microsoft.com/office/drawing/2014/main" id="{76FF4184-4BBE-41C5-9C00-615CF27EECAC}"/>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50" name="Freeform 59">
              <a:extLst>
                <a:ext uri="{FF2B5EF4-FFF2-40B4-BE49-F238E27FC236}">
                  <a16:creationId xmlns:a16="http://schemas.microsoft.com/office/drawing/2014/main" id="{1DC69F4A-1996-4C8C-9C03-DD93CF41008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51" name="Freeform 60">
              <a:extLst>
                <a:ext uri="{FF2B5EF4-FFF2-40B4-BE49-F238E27FC236}">
                  <a16:creationId xmlns:a16="http://schemas.microsoft.com/office/drawing/2014/main" id="{756AAD03-1CA0-40B0-B5AC-5BA605B2947F}"/>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52" name="Freeform 61">
              <a:extLst>
                <a:ext uri="{FF2B5EF4-FFF2-40B4-BE49-F238E27FC236}">
                  <a16:creationId xmlns:a16="http://schemas.microsoft.com/office/drawing/2014/main" id="{5D3472D0-A7F1-4E13-9454-78B7364B2EB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53" name="Freeform 62">
              <a:extLst>
                <a:ext uri="{FF2B5EF4-FFF2-40B4-BE49-F238E27FC236}">
                  <a16:creationId xmlns:a16="http://schemas.microsoft.com/office/drawing/2014/main" id="{02302272-5BAA-46C1-8B4E-932590DED07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254" name="Picture Placeholder 253">
            <a:extLst>
              <a:ext uri="{FF2B5EF4-FFF2-40B4-BE49-F238E27FC236}">
                <a16:creationId xmlns:a16="http://schemas.microsoft.com/office/drawing/2014/main" id="{E5AF71EF-D58B-4930-B671-3D00D2D01AC7}"/>
              </a:ext>
            </a:extLst>
          </p:cNvPr>
          <p:cNvSpPr>
            <a:spLocks noGrp="1"/>
          </p:cNvSpPr>
          <p:nvPr>
            <p:ph type="pic" sz="quarter" idx="22" hasCustomPrompt="1"/>
          </p:nvPr>
        </p:nvSpPr>
        <p:spPr>
          <a:xfrm>
            <a:off x="4122030" y="1032580"/>
            <a:ext cx="5030970" cy="5829165"/>
          </a:xfrm>
          <a:custGeom>
            <a:avLst/>
            <a:gdLst>
              <a:gd name="connsiteX0" fmla="*/ 5030970 w 5030970"/>
              <a:gd name="connsiteY0" fmla="*/ 0 h 5829165"/>
              <a:gd name="connsiteX1" fmla="*/ 5030970 w 5030970"/>
              <a:gd name="connsiteY1" fmla="*/ 3728125 h 5829165"/>
              <a:gd name="connsiteX2" fmla="*/ 5030970 w 5030970"/>
              <a:gd name="connsiteY2" fmla="*/ 4950795 h 5829165"/>
              <a:gd name="connsiteX3" fmla="*/ 5030970 w 5030970"/>
              <a:gd name="connsiteY3" fmla="*/ 5825420 h 5829165"/>
              <a:gd name="connsiteX4" fmla="*/ 1203343 w 5030970"/>
              <a:gd name="connsiteY4" fmla="*/ 5825420 h 5829165"/>
              <a:gd name="connsiteX5" fmla="*/ 1189166 w 5030970"/>
              <a:gd name="connsiteY5" fmla="*/ 5829165 h 5829165"/>
              <a:gd name="connsiteX6" fmla="*/ 957128 w 5030970"/>
              <a:gd name="connsiteY6" fmla="*/ 4950795 h 5829165"/>
              <a:gd name="connsiteX7" fmla="*/ 952075 w 5030970"/>
              <a:gd name="connsiteY7" fmla="*/ 4950795 h 5829165"/>
              <a:gd name="connsiteX8" fmla="*/ 0 w 5030970"/>
              <a:gd name="connsiteY8" fmla="*/ 1349609 h 582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0970" h="5829165">
                <a:moveTo>
                  <a:pt x="5030970" y="0"/>
                </a:moveTo>
                <a:lnTo>
                  <a:pt x="5030970" y="3728125"/>
                </a:lnTo>
                <a:lnTo>
                  <a:pt x="5030970" y="4950795"/>
                </a:lnTo>
                <a:lnTo>
                  <a:pt x="5030970" y="5825420"/>
                </a:lnTo>
                <a:lnTo>
                  <a:pt x="1203343" y="5825420"/>
                </a:lnTo>
                <a:lnTo>
                  <a:pt x="1189166" y="5829165"/>
                </a:lnTo>
                <a:lnTo>
                  <a:pt x="957128" y="4950795"/>
                </a:lnTo>
                <a:lnTo>
                  <a:pt x="952075" y="4950795"/>
                </a:lnTo>
                <a:lnTo>
                  <a:pt x="0" y="1349609"/>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70" name="Text Placeholder 135">
            <a:extLst>
              <a:ext uri="{FF2B5EF4-FFF2-40B4-BE49-F238E27FC236}">
                <a16:creationId xmlns:a16="http://schemas.microsoft.com/office/drawing/2014/main" id="{0443CBF0-AF90-4B9B-A3C5-CDEF3FF57FA5}"/>
              </a:ext>
            </a:extLst>
          </p:cNvPr>
          <p:cNvSpPr>
            <a:spLocks noGrp="1"/>
          </p:cNvSpPr>
          <p:nvPr>
            <p:ph type="body" sz="quarter" idx="23" hasCustomPrompt="1"/>
          </p:nvPr>
        </p:nvSpPr>
        <p:spPr>
          <a:xfrm>
            <a:off x="2398823" y="630906"/>
            <a:ext cx="216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60492788"/>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86" name="Freeform: Shape 85">
            <a:extLst>
              <a:ext uri="{FF2B5EF4-FFF2-40B4-BE49-F238E27FC236}">
                <a16:creationId xmlns:a16="http://schemas.microsoft.com/office/drawing/2014/main" id="{41CC321A-0AE2-4A8A-992D-26EFFC0FA599}"/>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79" name="Text Placeholder 140">
            <a:extLst>
              <a:ext uri="{FF2B5EF4-FFF2-40B4-BE49-F238E27FC236}">
                <a16:creationId xmlns:a16="http://schemas.microsoft.com/office/drawing/2014/main" id="{21CEE2D3-2446-49AA-ABB7-2B547ACDF264}"/>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0" name="Text Placeholder 135">
            <a:extLst>
              <a:ext uri="{FF2B5EF4-FFF2-40B4-BE49-F238E27FC236}">
                <a16:creationId xmlns:a16="http://schemas.microsoft.com/office/drawing/2014/main" id="{44A6DB05-6799-4877-AB97-C4AFB0F28BB3}"/>
              </a:ext>
            </a:extLst>
          </p:cNvPr>
          <p:cNvSpPr>
            <a:spLocks noGrp="1"/>
          </p:cNvSpPr>
          <p:nvPr>
            <p:ph type="body" sz="quarter" idx="16" hasCustomPrompt="1"/>
          </p:nvPr>
        </p:nvSpPr>
        <p:spPr>
          <a:xfrm>
            <a:off x="586247" y="5338960"/>
            <a:ext cx="216000" cy="10800"/>
          </a:xfrm>
          <a:prstGeom prst="rect">
            <a:avLst/>
          </a:prstGeo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81" name="Group 4">
            <a:extLst>
              <a:ext uri="{FF2B5EF4-FFF2-40B4-BE49-F238E27FC236}">
                <a16:creationId xmlns:a16="http://schemas.microsoft.com/office/drawing/2014/main" id="{7AEC2C5E-1EAA-493F-8CD4-FB1EB73C1A83}"/>
              </a:ext>
            </a:extLst>
          </p:cNvPr>
          <p:cNvGrpSpPr>
            <a:grpSpLocks noChangeAspect="1"/>
          </p:cNvGrpSpPr>
          <p:nvPr userDrawn="1"/>
        </p:nvGrpSpPr>
        <p:grpSpPr bwMode="auto">
          <a:xfrm>
            <a:off x="421066" y="453777"/>
            <a:ext cx="1662286" cy="1666547"/>
            <a:chOff x="2864" y="1181"/>
            <a:chExt cx="1952" cy="1957"/>
          </a:xfrm>
        </p:grpSpPr>
        <p:sp>
          <p:nvSpPr>
            <p:cNvPr id="82" name="AutoShape 3">
              <a:extLst>
                <a:ext uri="{FF2B5EF4-FFF2-40B4-BE49-F238E27FC236}">
                  <a16:creationId xmlns:a16="http://schemas.microsoft.com/office/drawing/2014/main" id="{1C52633D-8244-4A26-8FE9-5BC32FD2ED75}"/>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3" name="Rectangle 5">
              <a:extLst>
                <a:ext uri="{FF2B5EF4-FFF2-40B4-BE49-F238E27FC236}">
                  <a16:creationId xmlns:a16="http://schemas.microsoft.com/office/drawing/2014/main" id="{2606AAAC-A4F4-4827-9353-ED64EEC2C0CF}"/>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6">
              <a:extLst>
                <a:ext uri="{FF2B5EF4-FFF2-40B4-BE49-F238E27FC236}">
                  <a16:creationId xmlns:a16="http://schemas.microsoft.com/office/drawing/2014/main" id="{CEB79216-F774-400D-8C5F-64FCC8288553}"/>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7">
              <a:extLst>
                <a:ext uri="{FF2B5EF4-FFF2-40B4-BE49-F238E27FC236}">
                  <a16:creationId xmlns:a16="http://schemas.microsoft.com/office/drawing/2014/main" id="{B71822C9-BBB3-4881-950B-01543631D47B}"/>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8">
              <a:extLst>
                <a:ext uri="{FF2B5EF4-FFF2-40B4-BE49-F238E27FC236}">
                  <a16:creationId xmlns:a16="http://schemas.microsoft.com/office/drawing/2014/main" id="{7E329FE3-63B4-4009-BE74-CC2437E8FDE4}"/>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9">
              <a:extLst>
                <a:ext uri="{FF2B5EF4-FFF2-40B4-BE49-F238E27FC236}">
                  <a16:creationId xmlns:a16="http://schemas.microsoft.com/office/drawing/2014/main" id="{A43C7877-CD8F-40E2-B1A8-D140A344E358}"/>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0">
              <a:extLst>
                <a:ext uri="{FF2B5EF4-FFF2-40B4-BE49-F238E27FC236}">
                  <a16:creationId xmlns:a16="http://schemas.microsoft.com/office/drawing/2014/main" id="{FAFC5A6C-93A5-4A5F-9306-04972F0AEF5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1">
              <a:extLst>
                <a:ext uri="{FF2B5EF4-FFF2-40B4-BE49-F238E27FC236}">
                  <a16:creationId xmlns:a16="http://schemas.microsoft.com/office/drawing/2014/main" id="{A7471689-80F3-4916-AF89-C29133FD4F2F}"/>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2">
              <a:extLst>
                <a:ext uri="{FF2B5EF4-FFF2-40B4-BE49-F238E27FC236}">
                  <a16:creationId xmlns:a16="http://schemas.microsoft.com/office/drawing/2014/main" id="{DB2B2874-E684-4772-AE85-805E0F6E3C9D}"/>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3">
              <a:extLst>
                <a:ext uri="{FF2B5EF4-FFF2-40B4-BE49-F238E27FC236}">
                  <a16:creationId xmlns:a16="http://schemas.microsoft.com/office/drawing/2014/main" id="{03FFE667-42BD-4F0C-996F-E1A3F159C63B}"/>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4">
              <a:extLst>
                <a:ext uri="{FF2B5EF4-FFF2-40B4-BE49-F238E27FC236}">
                  <a16:creationId xmlns:a16="http://schemas.microsoft.com/office/drawing/2014/main" id="{D62B1E01-A359-4A67-BE83-878B007BC51A}"/>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5">
              <a:extLst>
                <a:ext uri="{FF2B5EF4-FFF2-40B4-BE49-F238E27FC236}">
                  <a16:creationId xmlns:a16="http://schemas.microsoft.com/office/drawing/2014/main" id="{AE23CB7C-8A6D-4BC1-B5FF-F76575A60218}"/>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6">
              <a:extLst>
                <a:ext uri="{FF2B5EF4-FFF2-40B4-BE49-F238E27FC236}">
                  <a16:creationId xmlns:a16="http://schemas.microsoft.com/office/drawing/2014/main" id="{F4A26FC3-0321-4C72-8F11-FCC6C7B525EA}"/>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7">
              <a:extLst>
                <a:ext uri="{FF2B5EF4-FFF2-40B4-BE49-F238E27FC236}">
                  <a16:creationId xmlns:a16="http://schemas.microsoft.com/office/drawing/2014/main" id="{ABA0E4EE-1890-4B82-BBEA-AD434AF8E594}"/>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18">
              <a:extLst>
                <a:ext uri="{FF2B5EF4-FFF2-40B4-BE49-F238E27FC236}">
                  <a16:creationId xmlns:a16="http://schemas.microsoft.com/office/drawing/2014/main" id="{165C6709-8899-4F31-AEE3-B537425BA3D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Freeform 19">
              <a:extLst>
                <a:ext uri="{FF2B5EF4-FFF2-40B4-BE49-F238E27FC236}">
                  <a16:creationId xmlns:a16="http://schemas.microsoft.com/office/drawing/2014/main" id="{7E891DF3-F827-4268-B8C6-71B33BB5FBEB}"/>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0">
              <a:extLst>
                <a:ext uri="{FF2B5EF4-FFF2-40B4-BE49-F238E27FC236}">
                  <a16:creationId xmlns:a16="http://schemas.microsoft.com/office/drawing/2014/main" id="{C5ED5C2C-D0E8-4650-A7EA-9EC91189CE28}"/>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Rectangle 21">
              <a:extLst>
                <a:ext uri="{FF2B5EF4-FFF2-40B4-BE49-F238E27FC236}">
                  <a16:creationId xmlns:a16="http://schemas.microsoft.com/office/drawing/2014/main" id="{DA90F9AE-68E2-451C-8C04-17529AD4DC4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2">
              <a:extLst>
                <a:ext uri="{FF2B5EF4-FFF2-40B4-BE49-F238E27FC236}">
                  <a16:creationId xmlns:a16="http://schemas.microsoft.com/office/drawing/2014/main" id="{EADB0987-13F3-4876-AE51-A327302F1E63}"/>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3">
              <a:extLst>
                <a:ext uri="{FF2B5EF4-FFF2-40B4-BE49-F238E27FC236}">
                  <a16:creationId xmlns:a16="http://schemas.microsoft.com/office/drawing/2014/main" id="{7B061FE8-6228-4A9A-826C-FE4242A692E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4">
              <a:extLst>
                <a:ext uri="{FF2B5EF4-FFF2-40B4-BE49-F238E27FC236}">
                  <a16:creationId xmlns:a16="http://schemas.microsoft.com/office/drawing/2014/main" id="{6D8ADDE7-FED2-42DF-8FC5-EC279F28DD23}"/>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5">
              <a:extLst>
                <a:ext uri="{FF2B5EF4-FFF2-40B4-BE49-F238E27FC236}">
                  <a16:creationId xmlns:a16="http://schemas.microsoft.com/office/drawing/2014/main" id="{20EE590D-9B1E-4E8F-93AE-7209574BE01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6">
              <a:extLst>
                <a:ext uri="{FF2B5EF4-FFF2-40B4-BE49-F238E27FC236}">
                  <a16:creationId xmlns:a16="http://schemas.microsoft.com/office/drawing/2014/main" id="{F88E6B26-596D-4245-BE33-F985E66AA9F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7">
              <a:extLst>
                <a:ext uri="{FF2B5EF4-FFF2-40B4-BE49-F238E27FC236}">
                  <a16:creationId xmlns:a16="http://schemas.microsoft.com/office/drawing/2014/main" id="{D8393A93-039B-45F8-B3EA-677FD96C41DB}"/>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28">
              <a:extLst>
                <a:ext uri="{FF2B5EF4-FFF2-40B4-BE49-F238E27FC236}">
                  <a16:creationId xmlns:a16="http://schemas.microsoft.com/office/drawing/2014/main" id="{E7821795-C199-4CD1-8A95-774469D3F80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29">
              <a:extLst>
                <a:ext uri="{FF2B5EF4-FFF2-40B4-BE49-F238E27FC236}">
                  <a16:creationId xmlns:a16="http://schemas.microsoft.com/office/drawing/2014/main" id="{3528F85B-280E-4ED5-B86B-15365191ACD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0">
              <a:extLst>
                <a:ext uri="{FF2B5EF4-FFF2-40B4-BE49-F238E27FC236}">
                  <a16:creationId xmlns:a16="http://schemas.microsoft.com/office/drawing/2014/main" id="{872B2F7B-F5BB-4FAC-BCAB-B776C730673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1">
              <a:extLst>
                <a:ext uri="{FF2B5EF4-FFF2-40B4-BE49-F238E27FC236}">
                  <a16:creationId xmlns:a16="http://schemas.microsoft.com/office/drawing/2014/main" id="{1861E282-4784-47C2-BB23-08219D4E343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2">
              <a:extLst>
                <a:ext uri="{FF2B5EF4-FFF2-40B4-BE49-F238E27FC236}">
                  <a16:creationId xmlns:a16="http://schemas.microsoft.com/office/drawing/2014/main" id="{1630668C-8D90-46B1-86A7-E5358BFF9961}"/>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4">
              <a:extLst>
                <a:ext uri="{FF2B5EF4-FFF2-40B4-BE49-F238E27FC236}">
                  <a16:creationId xmlns:a16="http://schemas.microsoft.com/office/drawing/2014/main" id="{EE4DC629-3872-43DE-BF5A-17E0082B1C7C}"/>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5">
              <a:extLst>
                <a:ext uri="{FF2B5EF4-FFF2-40B4-BE49-F238E27FC236}">
                  <a16:creationId xmlns:a16="http://schemas.microsoft.com/office/drawing/2014/main" id="{62B44810-F5D7-457F-B8A3-1C39EC83E216}"/>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6">
              <a:extLst>
                <a:ext uri="{FF2B5EF4-FFF2-40B4-BE49-F238E27FC236}">
                  <a16:creationId xmlns:a16="http://schemas.microsoft.com/office/drawing/2014/main" id="{B2176672-9850-4AB9-B347-D448D477972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7">
              <a:extLst>
                <a:ext uri="{FF2B5EF4-FFF2-40B4-BE49-F238E27FC236}">
                  <a16:creationId xmlns:a16="http://schemas.microsoft.com/office/drawing/2014/main" id="{A3A8F8B1-DD28-4A58-81BA-4E8525BEFD62}"/>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38">
              <a:extLst>
                <a:ext uri="{FF2B5EF4-FFF2-40B4-BE49-F238E27FC236}">
                  <a16:creationId xmlns:a16="http://schemas.microsoft.com/office/drawing/2014/main" id="{6C582130-A062-4035-8BF9-1551D591E43B}"/>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39">
              <a:extLst>
                <a:ext uri="{FF2B5EF4-FFF2-40B4-BE49-F238E27FC236}">
                  <a16:creationId xmlns:a16="http://schemas.microsoft.com/office/drawing/2014/main" id="{23441879-8C28-4516-81E9-F746F594C2F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0">
              <a:extLst>
                <a:ext uri="{FF2B5EF4-FFF2-40B4-BE49-F238E27FC236}">
                  <a16:creationId xmlns:a16="http://schemas.microsoft.com/office/drawing/2014/main" id="{45BDF2EC-5A8F-4CF7-81DD-5F1A725E3B0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1">
              <a:extLst>
                <a:ext uri="{FF2B5EF4-FFF2-40B4-BE49-F238E27FC236}">
                  <a16:creationId xmlns:a16="http://schemas.microsoft.com/office/drawing/2014/main" id="{F74A0107-E063-43A7-A96B-712D91C8962B}"/>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2">
              <a:extLst>
                <a:ext uri="{FF2B5EF4-FFF2-40B4-BE49-F238E27FC236}">
                  <a16:creationId xmlns:a16="http://schemas.microsoft.com/office/drawing/2014/main" id="{E32958C6-BE09-4809-B9E0-504AE181FF21}"/>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3">
              <a:extLst>
                <a:ext uri="{FF2B5EF4-FFF2-40B4-BE49-F238E27FC236}">
                  <a16:creationId xmlns:a16="http://schemas.microsoft.com/office/drawing/2014/main" id="{EB9AFC25-4C4D-4B1A-B776-904EB70DDB7A}"/>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4">
              <a:extLst>
                <a:ext uri="{FF2B5EF4-FFF2-40B4-BE49-F238E27FC236}">
                  <a16:creationId xmlns:a16="http://schemas.microsoft.com/office/drawing/2014/main" id="{A1527852-91E6-4272-B192-ED13181501D5}"/>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5">
              <a:extLst>
                <a:ext uri="{FF2B5EF4-FFF2-40B4-BE49-F238E27FC236}">
                  <a16:creationId xmlns:a16="http://schemas.microsoft.com/office/drawing/2014/main" id="{FBE5A300-24E3-4A93-A67B-6F102C53DAC3}"/>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6">
              <a:extLst>
                <a:ext uri="{FF2B5EF4-FFF2-40B4-BE49-F238E27FC236}">
                  <a16:creationId xmlns:a16="http://schemas.microsoft.com/office/drawing/2014/main" id="{26EB4922-ECE1-4BF4-A362-47751C13E993}"/>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7">
              <a:extLst>
                <a:ext uri="{FF2B5EF4-FFF2-40B4-BE49-F238E27FC236}">
                  <a16:creationId xmlns:a16="http://schemas.microsoft.com/office/drawing/2014/main" id="{2A7EADE0-27C5-4420-B2F5-7CB269E0D6CA}"/>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48">
              <a:extLst>
                <a:ext uri="{FF2B5EF4-FFF2-40B4-BE49-F238E27FC236}">
                  <a16:creationId xmlns:a16="http://schemas.microsoft.com/office/drawing/2014/main" id="{3EBFBCAC-1856-4444-A91C-4C81B7F18EF4}"/>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49">
              <a:extLst>
                <a:ext uri="{FF2B5EF4-FFF2-40B4-BE49-F238E27FC236}">
                  <a16:creationId xmlns:a16="http://schemas.microsoft.com/office/drawing/2014/main" id="{52E33841-48EA-456A-A350-81E784EBE70B}"/>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0">
              <a:extLst>
                <a:ext uri="{FF2B5EF4-FFF2-40B4-BE49-F238E27FC236}">
                  <a16:creationId xmlns:a16="http://schemas.microsoft.com/office/drawing/2014/main" id="{21DF18E6-89EA-46BC-A2F7-339135A457D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1">
              <a:extLst>
                <a:ext uri="{FF2B5EF4-FFF2-40B4-BE49-F238E27FC236}">
                  <a16:creationId xmlns:a16="http://schemas.microsoft.com/office/drawing/2014/main" id="{544220B8-8184-47D1-962D-701264A3FA40}"/>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2">
              <a:extLst>
                <a:ext uri="{FF2B5EF4-FFF2-40B4-BE49-F238E27FC236}">
                  <a16:creationId xmlns:a16="http://schemas.microsoft.com/office/drawing/2014/main" id="{1FA0ADB3-5E00-42EA-B3BF-70EC87E6D7AE}"/>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3">
              <a:extLst>
                <a:ext uri="{FF2B5EF4-FFF2-40B4-BE49-F238E27FC236}">
                  <a16:creationId xmlns:a16="http://schemas.microsoft.com/office/drawing/2014/main" id="{911DD7EB-1A25-473C-903C-6C497DD0460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4">
              <a:extLst>
                <a:ext uri="{FF2B5EF4-FFF2-40B4-BE49-F238E27FC236}">
                  <a16:creationId xmlns:a16="http://schemas.microsoft.com/office/drawing/2014/main" id="{853B69C5-F4FF-4391-9567-3204D8F2EAEF}"/>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5">
              <a:extLst>
                <a:ext uri="{FF2B5EF4-FFF2-40B4-BE49-F238E27FC236}">
                  <a16:creationId xmlns:a16="http://schemas.microsoft.com/office/drawing/2014/main" id="{0535B51B-9C9D-49A7-B7E1-20E728C6D9B3}"/>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6">
              <a:extLst>
                <a:ext uri="{FF2B5EF4-FFF2-40B4-BE49-F238E27FC236}">
                  <a16:creationId xmlns:a16="http://schemas.microsoft.com/office/drawing/2014/main" id="{3E79BE2B-9DFC-4254-A984-2E34ED21FBDA}"/>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7">
              <a:extLst>
                <a:ext uri="{FF2B5EF4-FFF2-40B4-BE49-F238E27FC236}">
                  <a16:creationId xmlns:a16="http://schemas.microsoft.com/office/drawing/2014/main" id="{41E7890D-D067-41D3-9266-AD074EF6E96F}"/>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58">
              <a:extLst>
                <a:ext uri="{FF2B5EF4-FFF2-40B4-BE49-F238E27FC236}">
                  <a16:creationId xmlns:a16="http://schemas.microsoft.com/office/drawing/2014/main" id="{C8095581-68B5-470B-B2E0-6D389D4EB026}"/>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59">
              <a:extLst>
                <a:ext uri="{FF2B5EF4-FFF2-40B4-BE49-F238E27FC236}">
                  <a16:creationId xmlns:a16="http://schemas.microsoft.com/office/drawing/2014/main" id="{0C13E48D-4F2D-45B0-A677-6F99E096B850}"/>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60">
              <a:extLst>
                <a:ext uri="{FF2B5EF4-FFF2-40B4-BE49-F238E27FC236}">
                  <a16:creationId xmlns:a16="http://schemas.microsoft.com/office/drawing/2014/main" id="{F114AA74-9106-4470-AB9B-E93589EF92C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61">
              <a:extLst>
                <a:ext uri="{FF2B5EF4-FFF2-40B4-BE49-F238E27FC236}">
                  <a16:creationId xmlns:a16="http://schemas.microsoft.com/office/drawing/2014/main" id="{178C0438-0328-4BC8-AD19-73D9984C3F31}"/>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EE83936-0D62-4DDE-9C4C-454F0DC62932}"/>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12157738"/>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86" name="Freeform: Shape 85">
            <a:extLst>
              <a:ext uri="{FF2B5EF4-FFF2-40B4-BE49-F238E27FC236}">
                <a16:creationId xmlns:a16="http://schemas.microsoft.com/office/drawing/2014/main" id="{C10C478F-455F-441B-BDBE-2002A3DF56C5}"/>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6" name="Text Placeholder 140">
            <a:extLst>
              <a:ext uri="{FF2B5EF4-FFF2-40B4-BE49-F238E27FC236}">
                <a16:creationId xmlns:a16="http://schemas.microsoft.com/office/drawing/2014/main" id="{C8CCE84A-B00C-40B2-9BC7-A47339E84D27}"/>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0" name="Text Placeholder 135">
            <a:extLst>
              <a:ext uri="{FF2B5EF4-FFF2-40B4-BE49-F238E27FC236}">
                <a16:creationId xmlns:a16="http://schemas.microsoft.com/office/drawing/2014/main" id="{F3FC11CA-678D-4166-BF69-F9E15F3B55C2}"/>
              </a:ext>
            </a:extLst>
          </p:cNvPr>
          <p:cNvSpPr>
            <a:spLocks noGrp="1"/>
          </p:cNvSpPr>
          <p:nvPr>
            <p:ph type="body" sz="quarter" idx="16" hasCustomPrompt="1"/>
          </p:nvPr>
        </p:nvSpPr>
        <p:spPr>
          <a:xfrm>
            <a:off x="586247" y="5338960"/>
            <a:ext cx="216000" cy="10800"/>
          </a:xfrm>
          <a:prstGeom prst="rect">
            <a:avLst/>
          </a:prstGeo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81" name="Group 4">
            <a:extLst>
              <a:ext uri="{FF2B5EF4-FFF2-40B4-BE49-F238E27FC236}">
                <a16:creationId xmlns:a16="http://schemas.microsoft.com/office/drawing/2014/main" id="{D80B7B2B-4F92-4EED-9142-4619262F7E88}"/>
              </a:ext>
            </a:extLst>
          </p:cNvPr>
          <p:cNvGrpSpPr>
            <a:grpSpLocks noChangeAspect="1"/>
          </p:cNvGrpSpPr>
          <p:nvPr userDrawn="1"/>
        </p:nvGrpSpPr>
        <p:grpSpPr bwMode="auto">
          <a:xfrm>
            <a:off x="421066" y="453777"/>
            <a:ext cx="1662286" cy="1666547"/>
            <a:chOff x="2864" y="1181"/>
            <a:chExt cx="1952" cy="1957"/>
          </a:xfrm>
        </p:grpSpPr>
        <p:sp>
          <p:nvSpPr>
            <p:cNvPr id="82" name="AutoShape 3">
              <a:extLst>
                <a:ext uri="{FF2B5EF4-FFF2-40B4-BE49-F238E27FC236}">
                  <a16:creationId xmlns:a16="http://schemas.microsoft.com/office/drawing/2014/main" id="{71F13FEA-2949-4AE5-ADE2-EB05ED62C2BB}"/>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Rectangle 5">
              <a:extLst>
                <a:ext uri="{FF2B5EF4-FFF2-40B4-BE49-F238E27FC236}">
                  <a16:creationId xmlns:a16="http://schemas.microsoft.com/office/drawing/2014/main" id="{A2312B77-3ABB-4F6C-A2FB-0EA8C28AC6DB}"/>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6">
              <a:extLst>
                <a:ext uri="{FF2B5EF4-FFF2-40B4-BE49-F238E27FC236}">
                  <a16:creationId xmlns:a16="http://schemas.microsoft.com/office/drawing/2014/main" id="{C43F185F-6E7E-4608-BA33-A6A81DCC197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7">
              <a:extLst>
                <a:ext uri="{FF2B5EF4-FFF2-40B4-BE49-F238E27FC236}">
                  <a16:creationId xmlns:a16="http://schemas.microsoft.com/office/drawing/2014/main" id="{606EC5DB-E82D-4E68-9A3C-48988A38FC2C}"/>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8">
              <a:extLst>
                <a:ext uri="{FF2B5EF4-FFF2-40B4-BE49-F238E27FC236}">
                  <a16:creationId xmlns:a16="http://schemas.microsoft.com/office/drawing/2014/main" id="{C42FBEF0-A016-483A-B35B-5F32F8E6B9C9}"/>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9">
              <a:extLst>
                <a:ext uri="{FF2B5EF4-FFF2-40B4-BE49-F238E27FC236}">
                  <a16:creationId xmlns:a16="http://schemas.microsoft.com/office/drawing/2014/main" id="{8AEC197E-6CCD-47B4-9315-EEFA7C41A6F7}"/>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0">
              <a:extLst>
                <a:ext uri="{FF2B5EF4-FFF2-40B4-BE49-F238E27FC236}">
                  <a16:creationId xmlns:a16="http://schemas.microsoft.com/office/drawing/2014/main" id="{87163025-C2EA-4C40-9F5A-25092EF784BF}"/>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1">
              <a:extLst>
                <a:ext uri="{FF2B5EF4-FFF2-40B4-BE49-F238E27FC236}">
                  <a16:creationId xmlns:a16="http://schemas.microsoft.com/office/drawing/2014/main" id="{37C463DF-EF20-4668-AEE6-F7D9015ACC09}"/>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2">
              <a:extLst>
                <a:ext uri="{FF2B5EF4-FFF2-40B4-BE49-F238E27FC236}">
                  <a16:creationId xmlns:a16="http://schemas.microsoft.com/office/drawing/2014/main" id="{996A8C3B-1A99-4843-B53D-F4FF469B0A70}"/>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3">
              <a:extLst>
                <a:ext uri="{FF2B5EF4-FFF2-40B4-BE49-F238E27FC236}">
                  <a16:creationId xmlns:a16="http://schemas.microsoft.com/office/drawing/2014/main" id="{72B1725B-21A6-404C-A946-324C8F015023}"/>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4">
              <a:extLst>
                <a:ext uri="{FF2B5EF4-FFF2-40B4-BE49-F238E27FC236}">
                  <a16:creationId xmlns:a16="http://schemas.microsoft.com/office/drawing/2014/main" id="{1B067B93-38FC-4918-827C-460218C3824D}"/>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5">
              <a:extLst>
                <a:ext uri="{FF2B5EF4-FFF2-40B4-BE49-F238E27FC236}">
                  <a16:creationId xmlns:a16="http://schemas.microsoft.com/office/drawing/2014/main" id="{72743163-6E34-4EA5-BFEC-CC5EB8E03EDD}"/>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6">
              <a:extLst>
                <a:ext uri="{FF2B5EF4-FFF2-40B4-BE49-F238E27FC236}">
                  <a16:creationId xmlns:a16="http://schemas.microsoft.com/office/drawing/2014/main" id="{E28AC178-9153-4495-A455-ABCA7D8DF068}"/>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7">
              <a:extLst>
                <a:ext uri="{FF2B5EF4-FFF2-40B4-BE49-F238E27FC236}">
                  <a16:creationId xmlns:a16="http://schemas.microsoft.com/office/drawing/2014/main" id="{F1A0AD0B-28F4-458A-B1C1-871289B88716}"/>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18">
              <a:extLst>
                <a:ext uri="{FF2B5EF4-FFF2-40B4-BE49-F238E27FC236}">
                  <a16:creationId xmlns:a16="http://schemas.microsoft.com/office/drawing/2014/main" id="{B593218A-5971-4EF9-A810-3E2C282A5B8C}"/>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Freeform 19">
              <a:extLst>
                <a:ext uri="{FF2B5EF4-FFF2-40B4-BE49-F238E27FC236}">
                  <a16:creationId xmlns:a16="http://schemas.microsoft.com/office/drawing/2014/main" id="{24AB814A-74F9-4AB8-B1DF-FEC1C3548AAF}"/>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0">
              <a:extLst>
                <a:ext uri="{FF2B5EF4-FFF2-40B4-BE49-F238E27FC236}">
                  <a16:creationId xmlns:a16="http://schemas.microsoft.com/office/drawing/2014/main" id="{3F49210D-759A-4188-97C9-52CB1C38238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Rectangle 21">
              <a:extLst>
                <a:ext uri="{FF2B5EF4-FFF2-40B4-BE49-F238E27FC236}">
                  <a16:creationId xmlns:a16="http://schemas.microsoft.com/office/drawing/2014/main" id="{5514F2C2-1016-4B68-B7F7-BCDC6B321F8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2">
              <a:extLst>
                <a:ext uri="{FF2B5EF4-FFF2-40B4-BE49-F238E27FC236}">
                  <a16:creationId xmlns:a16="http://schemas.microsoft.com/office/drawing/2014/main" id="{7FA63962-1BA4-4044-A401-662A0AAE3A87}"/>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3">
              <a:extLst>
                <a:ext uri="{FF2B5EF4-FFF2-40B4-BE49-F238E27FC236}">
                  <a16:creationId xmlns:a16="http://schemas.microsoft.com/office/drawing/2014/main" id="{A9EB0693-D40F-4590-A3A7-94366D67535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4">
              <a:extLst>
                <a:ext uri="{FF2B5EF4-FFF2-40B4-BE49-F238E27FC236}">
                  <a16:creationId xmlns:a16="http://schemas.microsoft.com/office/drawing/2014/main" id="{C79D96A8-6E13-4A07-9D1E-734939FC30CC}"/>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5">
              <a:extLst>
                <a:ext uri="{FF2B5EF4-FFF2-40B4-BE49-F238E27FC236}">
                  <a16:creationId xmlns:a16="http://schemas.microsoft.com/office/drawing/2014/main" id="{8A3E3CDD-C74F-4719-B98D-BEBEDBDC6FE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6">
              <a:extLst>
                <a:ext uri="{FF2B5EF4-FFF2-40B4-BE49-F238E27FC236}">
                  <a16:creationId xmlns:a16="http://schemas.microsoft.com/office/drawing/2014/main" id="{BE67DF26-EBB2-44BA-9CD6-5A925C466400}"/>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7">
              <a:extLst>
                <a:ext uri="{FF2B5EF4-FFF2-40B4-BE49-F238E27FC236}">
                  <a16:creationId xmlns:a16="http://schemas.microsoft.com/office/drawing/2014/main" id="{8754FB71-EF26-433C-AA6E-B75075BA2181}"/>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28">
              <a:extLst>
                <a:ext uri="{FF2B5EF4-FFF2-40B4-BE49-F238E27FC236}">
                  <a16:creationId xmlns:a16="http://schemas.microsoft.com/office/drawing/2014/main" id="{2CB76E17-2CC1-43B6-878C-001FEB4D152C}"/>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29">
              <a:extLst>
                <a:ext uri="{FF2B5EF4-FFF2-40B4-BE49-F238E27FC236}">
                  <a16:creationId xmlns:a16="http://schemas.microsoft.com/office/drawing/2014/main" id="{A209CC2D-D65F-478F-B078-F7401E4BEDCD}"/>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0">
              <a:extLst>
                <a:ext uri="{FF2B5EF4-FFF2-40B4-BE49-F238E27FC236}">
                  <a16:creationId xmlns:a16="http://schemas.microsoft.com/office/drawing/2014/main" id="{8B3E648E-677F-4628-86B6-041E57EB879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1">
              <a:extLst>
                <a:ext uri="{FF2B5EF4-FFF2-40B4-BE49-F238E27FC236}">
                  <a16:creationId xmlns:a16="http://schemas.microsoft.com/office/drawing/2014/main" id="{84832DC4-B683-44EA-A405-5435C6B4CD7A}"/>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2">
              <a:extLst>
                <a:ext uri="{FF2B5EF4-FFF2-40B4-BE49-F238E27FC236}">
                  <a16:creationId xmlns:a16="http://schemas.microsoft.com/office/drawing/2014/main" id="{C67B6A35-A93E-48D0-A461-543B1323D21E}"/>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4">
              <a:extLst>
                <a:ext uri="{FF2B5EF4-FFF2-40B4-BE49-F238E27FC236}">
                  <a16:creationId xmlns:a16="http://schemas.microsoft.com/office/drawing/2014/main" id="{3E8A6EA2-8577-4D4F-B41B-87E148AD1752}"/>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5">
              <a:extLst>
                <a:ext uri="{FF2B5EF4-FFF2-40B4-BE49-F238E27FC236}">
                  <a16:creationId xmlns:a16="http://schemas.microsoft.com/office/drawing/2014/main" id="{A233CD04-4F52-4E96-8E1C-22D0180FD2A1}"/>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6">
              <a:extLst>
                <a:ext uri="{FF2B5EF4-FFF2-40B4-BE49-F238E27FC236}">
                  <a16:creationId xmlns:a16="http://schemas.microsoft.com/office/drawing/2014/main" id="{3DB92F21-AAF9-4837-BEE7-E3FD0AA81917}"/>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7">
              <a:extLst>
                <a:ext uri="{FF2B5EF4-FFF2-40B4-BE49-F238E27FC236}">
                  <a16:creationId xmlns:a16="http://schemas.microsoft.com/office/drawing/2014/main" id="{2E84D01B-DB0B-48D1-8FAE-0D678C825DA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38">
              <a:extLst>
                <a:ext uri="{FF2B5EF4-FFF2-40B4-BE49-F238E27FC236}">
                  <a16:creationId xmlns:a16="http://schemas.microsoft.com/office/drawing/2014/main" id="{EFBE4A4B-76F6-41F6-88AE-2BFA1781532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39">
              <a:extLst>
                <a:ext uri="{FF2B5EF4-FFF2-40B4-BE49-F238E27FC236}">
                  <a16:creationId xmlns:a16="http://schemas.microsoft.com/office/drawing/2014/main" id="{E50C4DF2-912F-4ADE-8908-14A094DD163C}"/>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0">
              <a:extLst>
                <a:ext uri="{FF2B5EF4-FFF2-40B4-BE49-F238E27FC236}">
                  <a16:creationId xmlns:a16="http://schemas.microsoft.com/office/drawing/2014/main" id="{A190AD29-7CE0-45FD-BA79-6B1D0F785754}"/>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1">
              <a:extLst>
                <a:ext uri="{FF2B5EF4-FFF2-40B4-BE49-F238E27FC236}">
                  <a16:creationId xmlns:a16="http://schemas.microsoft.com/office/drawing/2014/main" id="{53C8236B-B06D-44F9-8908-2401DE858299}"/>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2">
              <a:extLst>
                <a:ext uri="{FF2B5EF4-FFF2-40B4-BE49-F238E27FC236}">
                  <a16:creationId xmlns:a16="http://schemas.microsoft.com/office/drawing/2014/main" id="{7DBAA6DB-CE8F-419F-9643-4E48B103B895}"/>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3">
              <a:extLst>
                <a:ext uri="{FF2B5EF4-FFF2-40B4-BE49-F238E27FC236}">
                  <a16:creationId xmlns:a16="http://schemas.microsoft.com/office/drawing/2014/main" id="{4E5429F3-6897-4F13-BB24-9FF8F7E8392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4">
              <a:extLst>
                <a:ext uri="{FF2B5EF4-FFF2-40B4-BE49-F238E27FC236}">
                  <a16:creationId xmlns:a16="http://schemas.microsoft.com/office/drawing/2014/main" id="{FCF87DDC-7854-439A-A342-603E837716A6}"/>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5">
              <a:extLst>
                <a:ext uri="{FF2B5EF4-FFF2-40B4-BE49-F238E27FC236}">
                  <a16:creationId xmlns:a16="http://schemas.microsoft.com/office/drawing/2014/main" id="{4969DA66-F387-4C6B-AB46-E8AE72A3C283}"/>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6">
              <a:extLst>
                <a:ext uri="{FF2B5EF4-FFF2-40B4-BE49-F238E27FC236}">
                  <a16:creationId xmlns:a16="http://schemas.microsoft.com/office/drawing/2014/main" id="{4D5247FE-CCE7-4FA9-95A0-E2E05647F220}"/>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7">
              <a:extLst>
                <a:ext uri="{FF2B5EF4-FFF2-40B4-BE49-F238E27FC236}">
                  <a16:creationId xmlns:a16="http://schemas.microsoft.com/office/drawing/2014/main" id="{2B4F34CB-5D1D-472E-A7C4-637CD74D40D0}"/>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48">
              <a:extLst>
                <a:ext uri="{FF2B5EF4-FFF2-40B4-BE49-F238E27FC236}">
                  <a16:creationId xmlns:a16="http://schemas.microsoft.com/office/drawing/2014/main" id="{9BFFF8F6-D3E9-4B58-A485-39EDAFEE726C}"/>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49">
              <a:extLst>
                <a:ext uri="{FF2B5EF4-FFF2-40B4-BE49-F238E27FC236}">
                  <a16:creationId xmlns:a16="http://schemas.microsoft.com/office/drawing/2014/main" id="{9D476373-4D59-4541-9F7F-4A95D9C1B146}"/>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0">
              <a:extLst>
                <a:ext uri="{FF2B5EF4-FFF2-40B4-BE49-F238E27FC236}">
                  <a16:creationId xmlns:a16="http://schemas.microsoft.com/office/drawing/2014/main" id="{C8E6D0AC-4DCE-4704-A040-79739728185E}"/>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1">
              <a:extLst>
                <a:ext uri="{FF2B5EF4-FFF2-40B4-BE49-F238E27FC236}">
                  <a16:creationId xmlns:a16="http://schemas.microsoft.com/office/drawing/2014/main" id="{9EC3E19C-BC88-4848-861C-66D75390356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2">
              <a:extLst>
                <a:ext uri="{FF2B5EF4-FFF2-40B4-BE49-F238E27FC236}">
                  <a16:creationId xmlns:a16="http://schemas.microsoft.com/office/drawing/2014/main" id="{957343A6-5C9C-4EA6-A7B4-6B97294EFF62}"/>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3">
              <a:extLst>
                <a:ext uri="{FF2B5EF4-FFF2-40B4-BE49-F238E27FC236}">
                  <a16:creationId xmlns:a16="http://schemas.microsoft.com/office/drawing/2014/main" id="{646274FA-B9F9-41B6-BC70-12299DA135C3}"/>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4">
              <a:extLst>
                <a:ext uri="{FF2B5EF4-FFF2-40B4-BE49-F238E27FC236}">
                  <a16:creationId xmlns:a16="http://schemas.microsoft.com/office/drawing/2014/main" id="{25980715-089E-4BA5-BA80-3A2AD797412E}"/>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5">
              <a:extLst>
                <a:ext uri="{FF2B5EF4-FFF2-40B4-BE49-F238E27FC236}">
                  <a16:creationId xmlns:a16="http://schemas.microsoft.com/office/drawing/2014/main" id="{3274FA35-3B13-46A3-BE29-270ED68B845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6">
              <a:extLst>
                <a:ext uri="{FF2B5EF4-FFF2-40B4-BE49-F238E27FC236}">
                  <a16:creationId xmlns:a16="http://schemas.microsoft.com/office/drawing/2014/main" id="{57E4A69F-2E9E-4EB2-9CD3-0ECB2983897B}"/>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7">
              <a:extLst>
                <a:ext uri="{FF2B5EF4-FFF2-40B4-BE49-F238E27FC236}">
                  <a16:creationId xmlns:a16="http://schemas.microsoft.com/office/drawing/2014/main" id="{4D007C36-E70A-4612-BF46-186C4424D6E2}"/>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58">
              <a:extLst>
                <a:ext uri="{FF2B5EF4-FFF2-40B4-BE49-F238E27FC236}">
                  <a16:creationId xmlns:a16="http://schemas.microsoft.com/office/drawing/2014/main" id="{76560084-E0C3-4D37-A698-8A05704F57D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59">
              <a:extLst>
                <a:ext uri="{FF2B5EF4-FFF2-40B4-BE49-F238E27FC236}">
                  <a16:creationId xmlns:a16="http://schemas.microsoft.com/office/drawing/2014/main" id="{3F55C39C-6F98-48AF-AFE0-337DEA657C6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60">
              <a:extLst>
                <a:ext uri="{FF2B5EF4-FFF2-40B4-BE49-F238E27FC236}">
                  <a16:creationId xmlns:a16="http://schemas.microsoft.com/office/drawing/2014/main" id="{6F2D313F-6617-4255-BA10-B1E3617BED7F}"/>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61">
              <a:extLst>
                <a:ext uri="{FF2B5EF4-FFF2-40B4-BE49-F238E27FC236}">
                  <a16:creationId xmlns:a16="http://schemas.microsoft.com/office/drawing/2014/main" id="{82DA19BD-775F-49B5-B31A-2B94D56CA4F2}"/>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8F12CA56-E84E-4A4A-BCF4-0F216ADF8116}"/>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2427375508"/>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4" name="Freeform: Shape 143">
            <a:extLst>
              <a:ext uri="{FF2B5EF4-FFF2-40B4-BE49-F238E27FC236}">
                <a16:creationId xmlns:a16="http://schemas.microsoft.com/office/drawing/2014/main" id="{47A22F7D-DF33-4F8D-A9EA-63B0438656D6}"/>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191" name="Text Placeholder 140">
            <a:extLst>
              <a:ext uri="{FF2B5EF4-FFF2-40B4-BE49-F238E27FC236}">
                <a16:creationId xmlns:a16="http://schemas.microsoft.com/office/drawing/2014/main" id="{0B26C4B9-8C6E-4432-9D3F-5CB5A44FCFA1}"/>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92" name="Text Placeholder 135">
            <a:extLst>
              <a:ext uri="{FF2B5EF4-FFF2-40B4-BE49-F238E27FC236}">
                <a16:creationId xmlns:a16="http://schemas.microsoft.com/office/drawing/2014/main" id="{68C35AEF-DD5F-4986-8BD7-B45D602B3982}"/>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193" name="Group 4">
            <a:extLst>
              <a:ext uri="{FF2B5EF4-FFF2-40B4-BE49-F238E27FC236}">
                <a16:creationId xmlns:a16="http://schemas.microsoft.com/office/drawing/2014/main" id="{BABAD9F3-1CA4-460B-AB0C-44EB2B5355E4}"/>
              </a:ext>
            </a:extLst>
          </p:cNvPr>
          <p:cNvGrpSpPr>
            <a:grpSpLocks noChangeAspect="1"/>
          </p:cNvGrpSpPr>
          <p:nvPr userDrawn="1"/>
        </p:nvGrpSpPr>
        <p:grpSpPr bwMode="auto">
          <a:xfrm>
            <a:off x="607255" y="616633"/>
            <a:ext cx="1440000" cy="1443689"/>
            <a:chOff x="2864" y="1181"/>
            <a:chExt cx="1952" cy="1957"/>
          </a:xfrm>
        </p:grpSpPr>
        <p:sp>
          <p:nvSpPr>
            <p:cNvPr id="194" name="AutoShape 3">
              <a:extLst>
                <a:ext uri="{FF2B5EF4-FFF2-40B4-BE49-F238E27FC236}">
                  <a16:creationId xmlns:a16="http://schemas.microsoft.com/office/drawing/2014/main" id="{95B74E3D-D65C-4821-82A7-4DA4E610229B}"/>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Rectangle 5">
              <a:extLst>
                <a:ext uri="{FF2B5EF4-FFF2-40B4-BE49-F238E27FC236}">
                  <a16:creationId xmlns:a16="http://schemas.microsoft.com/office/drawing/2014/main" id="{5F3401DC-8560-4DA9-94A9-00C87434368C}"/>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6">
              <a:extLst>
                <a:ext uri="{FF2B5EF4-FFF2-40B4-BE49-F238E27FC236}">
                  <a16:creationId xmlns:a16="http://schemas.microsoft.com/office/drawing/2014/main" id="{31B57478-007D-4048-B9EE-8455F68A9E08}"/>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7">
              <a:extLst>
                <a:ext uri="{FF2B5EF4-FFF2-40B4-BE49-F238E27FC236}">
                  <a16:creationId xmlns:a16="http://schemas.microsoft.com/office/drawing/2014/main" id="{9F423A54-3E01-4547-8769-0B82C8F025B3}"/>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8">
              <a:extLst>
                <a:ext uri="{FF2B5EF4-FFF2-40B4-BE49-F238E27FC236}">
                  <a16:creationId xmlns:a16="http://schemas.microsoft.com/office/drawing/2014/main" id="{517E6C8B-802F-4227-8D3E-832ADE98E08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9">
              <a:extLst>
                <a:ext uri="{FF2B5EF4-FFF2-40B4-BE49-F238E27FC236}">
                  <a16:creationId xmlns:a16="http://schemas.microsoft.com/office/drawing/2014/main" id="{C68EA5DB-E17A-4E6C-AE84-01EB3DFE59C9}"/>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0">
              <a:extLst>
                <a:ext uri="{FF2B5EF4-FFF2-40B4-BE49-F238E27FC236}">
                  <a16:creationId xmlns:a16="http://schemas.microsoft.com/office/drawing/2014/main" id="{79ECB346-EB7B-41F0-98C3-3D5C553B7FAF}"/>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11">
              <a:extLst>
                <a:ext uri="{FF2B5EF4-FFF2-40B4-BE49-F238E27FC236}">
                  <a16:creationId xmlns:a16="http://schemas.microsoft.com/office/drawing/2014/main" id="{DD854087-C756-44A3-99BA-E7D864E24F90}"/>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Freeform 12">
              <a:extLst>
                <a:ext uri="{FF2B5EF4-FFF2-40B4-BE49-F238E27FC236}">
                  <a16:creationId xmlns:a16="http://schemas.microsoft.com/office/drawing/2014/main" id="{A5F8F84A-4503-4764-8422-1810A957E0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13">
              <a:extLst>
                <a:ext uri="{FF2B5EF4-FFF2-40B4-BE49-F238E27FC236}">
                  <a16:creationId xmlns:a16="http://schemas.microsoft.com/office/drawing/2014/main" id="{ED6C54EF-C0C2-42D2-8924-010FB97B15B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14">
              <a:extLst>
                <a:ext uri="{FF2B5EF4-FFF2-40B4-BE49-F238E27FC236}">
                  <a16:creationId xmlns:a16="http://schemas.microsoft.com/office/drawing/2014/main" id="{4E904E4A-53D4-4349-875E-D4DA22F33D4A}"/>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15">
              <a:extLst>
                <a:ext uri="{FF2B5EF4-FFF2-40B4-BE49-F238E27FC236}">
                  <a16:creationId xmlns:a16="http://schemas.microsoft.com/office/drawing/2014/main" id="{94C93FF1-5C4D-4ACA-9A35-BBD285F41E45}"/>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16">
              <a:extLst>
                <a:ext uri="{FF2B5EF4-FFF2-40B4-BE49-F238E27FC236}">
                  <a16:creationId xmlns:a16="http://schemas.microsoft.com/office/drawing/2014/main" id="{A90D3858-07F2-4FD1-A076-94119C1BBFE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17">
              <a:extLst>
                <a:ext uri="{FF2B5EF4-FFF2-40B4-BE49-F238E27FC236}">
                  <a16:creationId xmlns:a16="http://schemas.microsoft.com/office/drawing/2014/main" id="{E4C69CE1-22C4-4527-8A53-74F7528E69C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18">
              <a:extLst>
                <a:ext uri="{FF2B5EF4-FFF2-40B4-BE49-F238E27FC236}">
                  <a16:creationId xmlns:a16="http://schemas.microsoft.com/office/drawing/2014/main" id="{F5702965-14B8-46FE-B46B-05EFFB4F69D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19">
              <a:extLst>
                <a:ext uri="{FF2B5EF4-FFF2-40B4-BE49-F238E27FC236}">
                  <a16:creationId xmlns:a16="http://schemas.microsoft.com/office/drawing/2014/main" id="{BEB8A540-FAB2-4C87-BCAB-B0D1D7A408C3}"/>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0">
              <a:extLst>
                <a:ext uri="{FF2B5EF4-FFF2-40B4-BE49-F238E27FC236}">
                  <a16:creationId xmlns:a16="http://schemas.microsoft.com/office/drawing/2014/main" id="{5F9041BD-8B6A-4F79-8EED-C804DD91F078}"/>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Rectangle 21">
              <a:extLst>
                <a:ext uri="{FF2B5EF4-FFF2-40B4-BE49-F238E27FC236}">
                  <a16:creationId xmlns:a16="http://schemas.microsoft.com/office/drawing/2014/main" id="{3725E1A1-74B8-4F6A-B04C-2DF1BDA6C0ED}"/>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22">
              <a:extLst>
                <a:ext uri="{FF2B5EF4-FFF2-40B4-BE49-F238E27FC236}">
                  <a16:creationId xmlns:a16="http://schemas.microsoft.com/office/drawing/2014/main" id="{425BB9B5-99E6-4FFE-A2EF-377C453B9EB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23">
              <a:extLst>
                <a:ext uri="{FF2B5EF4-FFF2-40B4-BE49-F238E27FC236}">
                  <a16:creationId xmlns:a16="http://schemas.microsoft.com/office/drawing/2014/main" id="{9383FBCA-0EA7-497F-BB40-2EF09554FF61}"/>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24">
              <a:extLst>
                <a:ext uri="{FF2B5EF4-FFF2-40B4-BE49-F238E27FC236}">
                  <a16:creationId xmlns:a16="http://schemas.microsoft.com/office/drawing/2014/main" id="{D86FC5AD-F799-42AE-8E03-BC9BC97BE59B}"/>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25">
              <a:extLst>
                <a:ext uri="{FF2B5EF4-FFF2-40B4-BE49-F238E27FC236}">
                  <a16:creationId xmlns:a16="http://schemas.microsoft.com/office/drawing/2014/main" id="{522AF172-AAC2-4B4C-9CFD-89A6FBBBCEB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26">
              <a:extLst>
                <a:ext uri="{FF2B5EF4-FFF2-40B4-BE49-F238E27FC236}">
                  <a16:creationId xmlns:a16="http://schemas.microsoft.com/office/drawing/2014/main" id="{29ACA0A6-F43E-4222-98F5-0491F41B17F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27">
              <a:extLst>
                <a:ext uri="{FF2B5EF4-FFF2-40B4-BE49-F238E27FC236}">
                  <a16:creationId xmlns:a16="http://schemas.microsoft.com/office/drawing/2014/main" id="{7C2533A2-3A62-4DA5-A9E0-C3DC2EC81C53}"/>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28">
              <a:extLst>
                <a:ext uri="{FF2B5EF4-FFF2-40B4-BE49-F238E27FC236}">
                  <a16:creationId xmlns:a16="http://schemas.microsoft.com/office/drawing/2014/main" id="{8FB5A385-87E3-4A1C-85B6-718CFB38C1E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29">
              <a:extLst>
                <a:ext uri="{FF2B5EF4-FFF2-40B4-BE49-F238E27FC236}">
                  <a16:creationId xmlns:a16="http://schemas.microsoft.com/office/drawing/2014/main" id="{604D6647-D192-4193-83E6-1CAC269ACE2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30">
              <a:extLst>
                <a:ext uri="{FF2B5EF4-FFF2-40B4-BE49-F238E27FC236}">
                  <a16:creationId xmlns:a16="http://schemas.microsoft.com/office/drawing/2014/main" id="{6D66106E-5C2C-4A6C-A0FC-D81983B5D713}"/>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31">
              <a:extLst>
                <a:ext uri="{FF2B5EF4-FFF2-40B4-BE49-F238E27FC236}">
                  <a16:creationId xmlns:a16="http://schemas.microsoft.com/office/drawing/2014/main" id="{62D1FC3A-10FA-4BFC-BCD1-45DDE0A108B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32">
              <a:extLst>
                <a:ext uri="{FF2B5EF4-FFF2-40B4-BE49-F238E27FC236}">
                  <a16:creationId xmlns:a16="http://schemas.microsoft.com/office/drawing/2014/main" id="{8B465442-944B-4343-A3DE-B26FC1DA45C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34">
              <a:extLst>
                <a:ext uri="{FF2B5EF4-FFF2-40B4-BE49-F238E27FC236}">
                  <a16:creationId xmlns:a16="http://schemas.microsoft.com/office/drawing/2014/main" id="{4E03ACAC-9B82-47C1-873E-68CB235E6B0C}"/>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35">
              <a:extLst>
                <a:ext uri="{FF2B5EF4-FFF2-40B4-BE49-F238E27FC236}">
                  <a16:creationId xmlns:a16="http://schemas.microsoft.com/office/drawing/2014/main" id="{6DCA6CA0-EBA1-41B7-BAAB-4D43E220F60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36">
              <a:extLst>
                <a:ext uri="{FF2B5EF4-FFF2-40B4-BE49-F238E27FC236}">
                  <a16:creationId xmlns:a16="http://schemas.microsoft.com/office/drawing/2014/main" id="{525F23AF-8873-4193-BBCD-2BDF66DB560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37">
              <a:extLst>
                <a:ext uri="{FF2B5EF4-FFF2-40B4-BE49-F238E27FC236}">
                  <a16:creationId xmlns:a16="http://schemas.microsoft.com/office/drawing/2014/main" id="{1ADADE51-E568-4DA9-B9BF-34D3D1914D0E}"/>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38">
              <a:extLst>
                <a:ext uri="{FF2B5EF4-FFF2-40B4-BE49-F238E27FC236}">
                  <a16:creationId xmlns:a16="http://schemas.microsoft.com/office/drawing/2014/main" id="{51A6798D-42E0-41E4-BF1A-412FFDAE6EC7}"/>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39">
              <a:extLst>
                <a:ext uri="{FF2B5EF4-FFF2-40B4-BE49-F238E27FC236}">
                  <a16:creationId xmlns:a16="http://schemas.microsoft.com/office/drawing/2014/main" id="{2B648ED5-36B2-48D4-8756-812AF3DD8770}"/>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0">
              <a:extLst>
                <a:ext uri="{FF2B5EF4-FFF2-40B4-BE49-F238E27FC236}">
                  <a16:creationId xmlns:a16="http://schemas.microsoft.com/office/drawing/2014/main" id="{40156E6D-9A01-47E5-86BF-8DF3CD41D70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41">
              <a:extLst>
                <a:ext uri="{FF2B5EF4-FFF2-40B4-BE49-F238E27FC236}">
                  <a16:creationId xmlns:a16="http://schemas.microsoft.com/office/drawing/2014/main" id="{ED198036-35C2-42A3-847C-3DDAAB259CE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42">
              <a:extLst>
                <a:ext uri="{FF2B5EF4-FFF2-40B4-BE49-F238E27FC236}">
                  <a16:creationId xmlns:a16="http://schemas.microsoft.com/office/drawing/2014/main" id="{0850392E-60AD-475A-93D9-F4FDF37684B7}"/>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43">
              <a:extLst>
                <a:ext uri="{FF2B5EF4-FFF2-40B4-BE49-F238E27FC236}">
                  <a16:creationId xmlns:a16="http://schemas.microsoft.com/office/drawing/2014/main" id="{5537900E-1428-4977-A10A-DF3A9D647B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44">
              <a:extLst>
                <a:ext uri="{FF2B5EF4-FFF2-40B4-BE49-F238E27FC236}">
                  <a16:creationId xmlns:a16="http://schemas.microsoft.com/office/drawing/2014/main" id="{EBCC9CC0-FE91-4D77-8F78-9F0ADFA38B8F}"/>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45">
              <a:extLst>
                <a:ext uri="{FF2B5EF4-FFF2-40B4-BE49-F238E27FC236}">
                  <a16:creationId xmlns:a16="http://schemas.microsoft.com/office/drawing/2014/main" id="{CBC651B0-ACE3-4087-9F7B-D30A1722ACAA}"/>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46">
              <a:extLst>
                <a:ext uri="{FF2B5EF4-FFF2-40B4-BE49-F238E27FC236}">
                  <a16:creationId xmlns:a16="http://schemas.microsoft.com/office/drawing/2014/main" id="{8AA74FC3-44A1-4697-9A5E-6C2012EA72B2}"/>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47">
              <a:extLst>
                <a:ext uri="{FF2B5EF4-FFF2-40B4-BE49-F238E27FC236}">
                  <a16:creationId xmlns:a16="http://schemas.microsoft.com/office/drawing/2014/main" id="{855F918E-4040-493A-A7BE-F0B28E42C374}"/>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48">
              <a:extLst>
                <a:ext uri="{FF2B5EF4-FFF2-40B4-BE49-F238E27FC236}">
                  <a16:creationId xmlns:a16="http://schemas.microsoft.com/office/drawing/2014/main" id="{44CA7BD0-E692-4C34-AB7C-1836CF4DD6B8}"/>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49">
              <a:extLst>
                <a:ext uri="{FF2B5EF4-FFF2-40B4-BE49-F238E27FC236}">
                  <a16:creationId xmlns:a16="http://schemas.microsoft.com/office/drawing/2014/main" id="{2BA2B94B-AE1D-472B-A9E5-99E8115832BB}"/>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0">
              <a:extLst>
                <a:ext uri="{FF2B5EF4-FFF2-40B4-BE49-F238E27FC236}">
                  <a16:creationId xmlns:a16="http://schemas.microsoft.com/office/drawing/2014/main" id="{478CFE8A-EA09-4C02-98B3-037D139B175A}"/>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51">
              <a:extLst>
                <a:ext uri="{FF2B5EF4-FFF2-40B4-BE49-F238E27FC236}">
                  <a16:creationId xmlns:a16="http://schemas.microsoft.com/office/drawing/2014/main" id="{D10C28EB-A7CE-46C7-B369-3D9300C181BC}"/>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52">
              <a:extLst>
                <a:ext uri="{FF2B5EF4-FFF2-40B4-BE49-F238E27FC236}">
                  <a16:creationId xmlns:a16="http://schemas.microsoft.com/office/drawing/2014/main" id="{6E8BDA71-3BE3-42E2-AC95-2BC251EF10B2}"/>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53">
              <a:extLst>
                <a:ext uri="{FF2B5EF4-FFF2-40B4-BE49-F238E27FC236}">
                  <a16:creationId xmlns:a16="http://schemas.microsoft.com/office/drawing/2014/main" id="{11B6D3B4-F51E-4B4D-944F-1D530CC264F9}"/>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3" name="Freeform 54">
              <a:extLst>
                <a:ext uri="{FF2B5EF4-FFF2-40B4-BE49-F238E27FC236}">
                  <a16:creationId xmlns:a16="http://schemas.microsoft.com/office/drawing/2014/main" id="{99BF5F67-6FDD-43EA-8C31-FBE175A09085}"/>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4" name="Freeform 55">
              <a:extLst>
                <a:ext uri="{FF2B5EF4-FFF2-40B4-BE49-F238E27FC236}">
                  <a16:creationId xmlns:a16="http://schemas.microsoft.com/office/drawing/2014/main" id="{B4C1C016-9310-48DA-ADAD-2B764327A2E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Freeform 56">
              <a:extLst>
                <a:ext uri="{FF2B5EF4-FFF2-40B4-BE49-F238E27FC236}">
                  <a16:creationId xmlns:a16="http://schemas.microsoft.com/office/drawing/2014/main" id="{2F5B9343-5F32-4130-95EF-2BEF8670CAB7}"/>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57">
              <a:extLst>
                <a:ext uri="{FF2B5EF4-FFF2-40B4-BE49-F238E27FC236}">
                  <a16:creationId xmlns:a16="http://schemas.microsoft.com/office/drawing/2014/main" id="{4EAD7083-4B3E-4420-ACA7-09BCC63B699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58">
              <a:extLst>
                <a:ext uri="{FF2B5EF4-FFF2-40B4-BE49-F238E27FC236}">
                  <a16:creationId xmlns:a16="http://schemas.microsoft.com/office/drawing/2014/main" id="{945ED441-ECE1-432D-BEE5-8717B72078F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8" name="Freeform 59">
              <a:extLst>
                <a:ext uri="{FF2B5EF4-FFF2-40B4-BE49-F238E27FC236}">
                  <a16:creationId xmlns:a16="http://schemas.microsoft.com/office/drawing/2014/main" id="{EA0F052D-E340-4BA2-8E01-F1ED97F328F7}"/>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9" name="Freeform 60">
              <a:extLst>
                <a:ext uri="{FF2B5EF4-FFF2-40B4-BE49-F238E27FC236}">
                  <a16:creationId xmlns:a16="http://schemas.microsoft.com/office/drawing/2014/main" id="{14C25F84-775C-46A3-A835-378EC98CE3D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0" name="Freeform 61">
              <a:extLst>
                <a:ext uri="{FF2B5EF4-FFF2-40B4-BE49-F238E27FC236}">
                  <a16:creationId xmlns:a16="http://schemas.microsoft.com/office/drawing/2014/main" id="{175D1280-4145-4769-A09A-12341C7B640C}"/>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1" name="Freeform 62">
              <a:extLst>
                <a:ext uri="{FF2B5EF4-FFF2-40B4-BE49-F238E27FC236}">
                  <a16:creationId xmlns:a16="http://schemas.microsoft.com/office/drawing/2014/main" id="{10990632-3F01-4468-A442-B43D938BB4D2}"/>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474324337"/>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1" name="Freeform: Shape 140">
            <a:extLst>
              <a:ext uri="{FF2B5EF4-FFF2-40B4-BE49-F238E27FC236}">
                <a16:creationId xmlns:a16="http://schemas.microsoft.com/office/drawing/2014/main" id="{B82B060E-C449-476D-81AF-73F73758E932}"/>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191" name="Text Placeholder 140">
            <a:extLst>
              <a:ext uri="{FF2B5EF4-FFF2-40B4-BE49-F238E27FC236}">
                <a16:creationId xmlns:a16="http://schemas.microsoft.com/office/drawing/2014/main" id="{8E997143-9EDE-47BB-ADFC-6F0549F2EF8A}"/>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92" name="Text Placeholder 135">
            <a:extLst>
              <a:ext uri="{FF2B5EF4-FFF2-40B4-BE49-F238E27FC236}">
                <a16:creationId xmlns:a16="http://schemas.microsoft.com/office/drawing/2014/main" id="{510D478E-A393-4A84-AAFF-27DDE04859B4}"/>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193" name="Group 4">
            <a:extLst>
              <a:ext uri="{FF2B5EF4-FFF2-40B4-BE49-F238E27FC236}">
                <a16:creationId xmlns:a16="http://schemas.microsoft.com/office/drawing/2014/main" id="{D5A7ED87-9A48-43B5-B9DA-E8CC457638F8}"/>
              </a:ext>
            </a:extLst>
          </p:cNvPr>
          <p:cNvGrpSpPr>
            <a:grpSpLocks noChangeAspect="1"/>
          </p:cNvGrpSpPr>
          <p:nvPr userDrawn="1"/>
        </p:nvGrpSpPr>
        <p:grpSpPr bwMode="auto">
          <a:xfrm>
            <a:off x="607255" y="616633"/>
            <a:ext cx="1440000" cy="1443689"/>
            <a:chOff x="2864" y="1181"/>
            <a:chExt cx="1952" cy="1957"/>
          </a:xfrm>
        </p:grpSpPr>
        <p:sp>
          <p:nvSpPr>
            <p:cNvPr id="194" name="AutoShape 3">
              <a:extLst>
                <a:ext uri="{FF2B5EF4-FFF2-40B4-BE49-F238E27FC236}">
                  <a16:creationId xmlns:a16="http://schemas.microsoft.com/office/drawing/2014/main" id="{63A016A6-F852-44BE-8DDF-C6F7E096F6E4}"/>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Rectangle 5">
              <a:extLst>
                <a:ext uri="{FF2B5EF4-FFF2-40B4-BE49-F238E27FC236}">
                  <a16:creationId xmlns:a16="http://schemas.microsoft.com/office/drawing/2014/main" id="{D9BE71D4-CF4C-4B88-92AF-3978D52793C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6">
              <a:extLst>
                <a:ext uri="{FF2B5EF4-FFF2-40B4-BE49-F238E27FC236}">
                  <a16:creationId xmlns:a16="http://schemas.microsoft.com/office/drawing/2014/main" id="{183BAC82-3B3F-41A2-9390-CEC78AB00574}"/>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7">
              <a:extLst>
                <a:ext uri="{FF2B5EF4-FFF2-40B4-BE49-F238E27FC236}">
                  <a16:creationId xmlns:a16="http://schemas.microsoft.com/office/drawing/2014/main" id="{71CA95B0-F4F2-42BE-A430-342DB537DB7B}"/>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8">
              <a:extLst>
                <a:ext uri="{FF2B5EF4-FFF2-40B4-BE49-F238E27FC236}">
                  <a16:creationId xmlns:a16="http://schemas.microsoft.com/office/drawing/2014/main" id="{07F006FD-C11D-4A6A-BC3A-8113028F506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9">
              <a:extLst>
                <a:ext uri="{FF2B5EF4-FFF2-40B4-BE49-F238E27FC236}">
                  <a16:creationId xmlns:a16="http://schemas.microsoft.com/office/drawing/2014/main" id="{628A832C-0364-4212-AFE1-7BFE7CC413A7}"/>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0">
              <a:extLst>
                <a:ext uri="{FF2B5EF4-FFF2-40B4-BE49-F238E27FC236}">
                  <a16:creationId xmlns:a16="http://schemas.microsoft.com/office/drawing/2014/main" id="{9A03171A-29CE-47A8-BD10-E5809A31F94C}"/>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11">
              <a:extLst>
                <a:ext uri="{FF2B5EF4-FFF2-40B4-BE49-F238E27FC236}">
                  <a16:creationId xmlns:a16="http://schemas.microsoft.com/office/drawing/2014/main" id="{5794CEB7-3667-4CA5-A975-BD816069D2F5}"/>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Freeform 12">
              <a:extLst>
                <a:ext uri="{FF2B5EF4-FFF2-40B4-BE49-F238E27FC236}">
                  <a16:creationId xmlns:a16="http://schemas.microsoft.com/office/drawing/2014/main" id="{BE380839-B55F-4B47-82B8-665B918B87FC}"/>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13">
              <a:extLst>
                <a:ext uri="{FF2B5EF4-FFF2-40B4-BE49-F238E27FC236}">
                  <a16:creationId xmlns:a16="http://schemas.microsoft.com/office/drawing/2014/main" id="{D744A968-B588-4AA2-840B-9531C801B7F3}"/>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14">
              <a:extLst>
                <a:ext uri="{FF2B5EF4-FFF2-40B4-BE49-F238E27FC236}">
                  <a16:creationId xmlns:a16="http://schemas.microsoft.com/office/drawing/2014/main" id="{09F6F190-334C-41E2-93DB-3CD52B7C235F}"/>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15">
              <a:extLst>
                <a:ext uri="{FF2B5EF4-FFF2-40B4-BE49-F238E27FC236}">
                  <a16:creationId xmlns:a16="http://schemas.microsoft.com/office/drawing/2014/main" id="{42E76368-7A5D-410F-88DC-34CF8920F3C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16">
              <a:extLst>
                <a:ext uri="{FF2B5EF4-FFF2-40B4-BE49-F238E27FC236}">
                  <a16:creationId xmlns:a16="http://schemas.microsoft.com/office/drawing/2014/main" id="{33B12803-098E-464C-9D31-FE150392A15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17">
              <a:extLst>
                <a:ext uri="{FF2B5EF4-FFF2-40B4-BE49-F238E27FC236}">
                  <a16:creationId xmlns:a16="http://schemas.microsoft.com/office/drawing/2014/main" id="{98EE427A-D9C5-4D9D-940C-21DAC6326CA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18">
              <a:extLst>
                <a:ext uri="{FF2B5EF4-FFF2-40B4-BE49-F238E27FC236}">
                  <a16:creationId xmlns:a16="http://schemas.microsoft.com/office/drawing/2014/main" id="{E753E5D0-D024-407E-BFAE-587ABA3390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19">
              <a:extLst>
                <a:ext uri="{FF2B5EF4-FFF2-40B4-BE49-F238E27FC236}">
                  <a16:creationId xmlns:a16="http://schemas.microsoft.com/office/drawing/2014/main" id="{7E622D15-8444-4A5D-86ED-3F76CC18B8C2}"/>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0">
              <a:extLst>
                <a:ext uri="{FF2B5EF4-FFF2-40B4-BE49-F238E27FC236}">
                  <a16:creationId xmlns:a16="http://schemas.microsoft.com/office/drawing/2014/main" id="{D7BB7C75-12AF-4DFF-8897-C070BEE67EF8}"/>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Rectangle 21">
              <a:extLst>
                <a:ext uri="{FF2B5EF4-FFF2-40B4-BE49-F238E27FC236}">
                  <a16:creationId xmlns:a16="http://schemas.microsoft.com/office/drawing/2014/main" id="{A6FEE4B3-D753-4F53-B264-BA64EFDC61D7}"/>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22">
              <a:extLst>
                <a:ext uri="{FF2B5EF4-FFF2-40B4-BE49-F238E27FC236}">
                  <a16:creationId xmlns:a16="http://schemas.microsoft.com/office/drawing/2014/main" id="{C6A3B1E8-D990-426F-A625-58A5FFC3D99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23">
              <a:extLst>
                <a:ext uri="{FF2B5EF4-FFF2-40B4-BE49-F238E27FC236}">
                  <a16:creationId xmlns:a16="http://schemas.microsoft.com/office/drawing/2014/main" id="{9EFD4F3C-8453-43BB-A747-D7C71C729843}"/>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24">
              <a:extLst>
                <a:ext uri="{FF2B5EF4-FFF2-40B4-BE49-F238E27FC236}">
                  <a16:creationId xmlns:a16="http://schemas.microsoft.com/office/drawing/2014/main" id="{A7E135BD-CBB8-4CB9-BDAA-C284F433F7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25">
              <a:extLst>
                <a:ext uri="{FF2B5EF4-FFF2-40B4-BE49-F238E27FC236}">
                  <a16:creationId xmlns:a16="http://schemas.microsoft.com/office/drawing/2014/main" id="{4CB4F3BF-32EC-46C9-A156-CC51C1D3687D}"/>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26">
              <a:extLst>
                <a:ext uri="{FF2B5EF4-FFF2-40B4-BE49-F238E27FC236}">
                  <a16:creationId xmlns:a16="http://schemas.microsoft.com/office/drawing/2014/main" id="{BE07D4A4-13DD-488C-A4DE-FEBCD8D8433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27">
              <a:extLst>
                <a:ext uri="{FF2B5EF4-FFF2-40B4-BE49-F238E27FC236}">
                  <a16:creationId xmlns:a16="http://schemas.microsoft.com/office/drawing/2014/main" id="{C647890E-8CDA-4ED8-902B-CEE0CE36E90B}"/>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28">
              <a:extLst>
                <a:ext uri="{FF2B5EF4-FFF2-40B4-BE49-F238E27FC236}">
                  <a16:creationId xmlns:a16="http://schemas.microsoft.com/office/drawing/2014/main" id="{0629EC28-6EB3-4213-B70E-A30FC6C9140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29">
              <a:extLst>
                <a:ext uri="{FF2B5EF4-FFF2-40B4-BE49-F238E27FC236}">
                  <a16:creationId xmlns:a16="http://schemas.microsoft.com/office/drawing/2014/main" id="{F486C334-4F66-42A4-8736-A5A427902499}"/>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30">
              <a:extLst>
                <a:ext uri="{FF2B5EF4-FFF2-40B4-BE49-F238E27FC236}">
                  <a16:creationId xmlns:a16="http://schemas.microsoft.com/office/drawing/2014/main" id="{E8358844-8E14-4921-98EB-32078D1A22A0}"/>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31">
              <a:extLst>
                <a:ext uri="{FF2B5EF4-FFF2-40B4-BE49-F238E27FC236}">
                  <a16:creationId xmlns:a16="http://schemas.microsoft.com/office/drawing/2014/main" id="{84DC39AC-AB8F-4BFA-8234-06AEB841E0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32">
              <a:extLst>
                <a:ext uri="{FF2B5EF4-FFF2-40B4-BE49-F238E27FC236}">
                  <a16:creationId xmlns:a16="http://schemas.microsoft.com/office/drawing/2014/main" id="{BC3B4164-E2FA-4A4B-9F57-001C7F202CE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34">
              <a:extLst>
                <a:ext uri="{FF2B5EF4-FFF2-40B4-BE49-F238E27FC236}">
                  <a16:creationId xmlns:a16="http://schemas.microsoft.com/office/drawing/2014/main" id="{E5BBB70A-7F4A-4402-A6D9-BEEBFED4F6B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35">
              <a:extLst>
                <a:ext uri="{FF2B5EF4-FFF2-40B4-BE49-F238E27FC236}">
                  <a16:creationId xmlns:a16="http://schemas.microsoft.com/office/drawing/2014/main" id="{73B43FDA-440E-4F15-9B70-5949691D7DE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36">
              <a:extLst>
                <a:ext uri="{FF2B5EF4-FFF2-40B4-BE49-F238E27FC236}">
                  <a16:creationId xmlns:a16="http://schemas.microsoft.com/office/drawing/2014/main" id="{2DEBE73F-6662-4F14-A1AC-CED1AD64101D}"/>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37">
              <a:extLst>
                <a:ext uri="{FF2B5EF4-FFF2-40B4-BE49-F238E27FC236}">
                  <a16:creationId xmlns:a16="http://schemas.microsoft.com/office/drawing/2014/main" id="{5A38ADC0-FC0A-43D7-B407-521A7521A886}"/>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38">
              <a:extLst>
                <a:ext uri="{FF2B5EF4-FFF2-40B4-BE49-F238E27FC236}">
                  <a16:creationId xmlns:a16="http://schemas.microsoft.com/office/drawing/2014/main" id="{945A9E56-6B28-4673-860A-399F6A124E20}"/>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39">
              <a:extLst>
                <a:ext uri="{FF2B5EF4-FFF2-40B4-BE49-F238E27FC236}">
                  <a16:creationId xmlns:a16="http://schemas.microsoft.com/office/drawing/2014/main" id="{D7CDC1FC-822E-4242-A0F1-0BB42A4BEA84}"/>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0">
              <a:extLst>
                <a:ext uri="{FF2B5EF4-FFF2-40B4-BE49-F238E27FC236}">
                  <a16:creationId xmlns:a16="http://schemas.microsoft.com/office/drawing/2014/main" id="{DED77337-CA10-47BA-9137-E7CFF9A7F69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41">
              <a:extLst>
                <a:ext uri="{FF2B5EF4-FFF2-40B4-BE49-F238E27FC236}">
                  <a16:creationId xmlns:a16="http://schemas.microsoft.com/office/drawing/2014/main" id="{CDCF97A1-EBDD-4DB8-881F-F849E7A1948B}"/>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42">
              <a:extLst>
                <a:ext uri="{FF2B5EF4-FFF2-40B4-BE49-F238E27FC236}">
                  <a16:creationId xmlns:a16="http://schemas.microsoft.com/office/drawing/2014/main" id="{D938AF5F-0D91-4724-8B46-D95FC8C981F0}"/>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43">
              <a:extLst>
                <a:ext uri="{FF2B5EF4-FFF2-40B4-BE49-F238E27FC236}">
                  <a16:creationId xmlns:a16="http://schemas.microsoft.com/office/drawing/2014/main" id="{3E24401D-64E7-4F0E-B8F7-08E10B315F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44">
              <a:extLst>
                <a:ext uri="{FF2B5EF4-FFF2-40B4-BE49-F238E27FC236}">
                  <a16:creationId xmlns:a16="http://schemas.microsoft.com/office/drawing/2014/main" id="{1D2281AD-8AF5-49CC-B735-1DA3927FA48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45">
              <a:extLst>
                <a:ext uri="{FF2B5EF4-FFF2-40B4-BE49-F238E27FC236}">
                  <a16:creationId xmlns:a16="http://schemas.microsoft.com/office/drawing/2014/main" id="{622B076C-E690-452A-B933-73D4A25428B0}"/>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46">
              <a:extLst>
                <a:ext uri="{FF2B5EF4-FFF2-40B4-BE49-F238E27FC236}">
                  <a16:creationId xmlns:a16="http://schemas.microsoft.com/office/drawing/2014/main" id="{21C8792C-B8D1-4C14-9EA7-FCEEA6DAEC6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47">
              <a:extLst>
                <a:ext uri="{FF2B5EF4-FFF2-40B4-BE49-F238E27FC236}">
                  <a16:creationId xmlns:a16="http://schemas.microsoft.com/office/drawing/2014/main" id="{9D1F8DB0-F743-42F3-8803-1CD930E62B06}"/>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48">
              <a:extLst>
                <a:ext uri="{FF2B5EF4-FFF2-40B4-BE49-F238E27FC236}">
                  <a16:creationId xmlns:a16="http://schemas.microsoft.com/office/drawing/2014/main" id="{65865F79-6793-4CDC-84DB-B4B557E4BC00}"/>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49">
              <a:extLst>
                <a:ext uri="{FF2B5EF4-FFF2-40B4-BE49-F238E27FC236}">
                  <a16:creationId xmlns:a16="http://schemas.microsoft.com/office/drawing/2014/main" id="{C26E84E4-5798-4A2A-A72F-23507AC64D45}"/>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0">
              <a:extLst>
                <a:ext uri="{FF2B5EF4-FFF2-40B4-BE49-F238E27FC236}">
                  <a16:creationId xmlns:a16="http://schemas.microsoft.com/office/drawing/2014/main" id="{7513B94E-0235-4F98-BE37-7EFC878889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51">
              <a:extLst>
                <a:ext uri="{FF2B5EF4-FFF2-40B4-BE49-F238E27FC236}">
                  <a16:creationId xmlns:a16="http://schemas.microsoft.com/office/drawing/2014/main" id="{4CBED780-041C-48AD-B806-3D854B295E91}"/>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52">
              <a:extLst>
                <a:ext uri="{FF2B5EF4-FFF2-40B4-BE49-F238E27FC236}">
                  <a16:creationId xmlns:a16="http://schemas.microsoft.com/office/drawing/2014/main" id="{F6DF7D45-68ED-4D8F-99EC-D6F30DF90CC2}"/>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53">
              <a:extLst>
                <a:ext uri="{FF2B5EF4-FFF2-40B4-BE49-F238E27FC236}">
                  <a16:creationId xmlns:a16="http://schemas.microsoft.com/office/drawing/2014/main" id="{1179F6DB-7382-4299-9861-A59E44BA716C}"/>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3" name="Freeform 54">
              <a:extLst>
                <a:ext uri="{FF2B5EF4-FFF2-40B4-BE49-F238E27FC236}">
                  <a16:creationId xmlns:a16="http://schemas.microsoft.com/office/drawing/2014/main" id="{F7271E52-41B4-43E6-8BEC-184633785A47}"/>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4" name="Freeform 55">
              <a:extLst>
                <a:ext uri="{FF2B5EF4-FFF2-40B4-BE49-F238E27FC236}">
                  <a16:creationId xmlns:a16="http://schemas.microsoft.com/office/drawing/2014/main" id="{EFEF801B-04EF-4D03-9C32-6A2400AB5183}"/>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Freeform 56">
              <a:extLst>
                <a:ext uri="{FF2B5EF4-FFF2-40B4-BE49-F238E27FC236}">
                  <a16:creationId xmlns:a16="http://schemas.microsoft.com/office/drawing/2014/main" id="{DF2E3E9F-ECA4-4B64-A81C-3007A67EAB68}"/>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57">
              <a:extLst>
                <a:ext uri="{FF2B5EF4-FFF2-40B4-BE49-F238E27FC236}">
                  <a16:creationId xmlns:a16="http://schemas.microsoft.com/office/drawing/2014/main" id="{72F4D278-84C8-4970-A020-6206F992FDE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58">
              <a:extLst>
                <a:ext uri="{FF2B5EF4-FFF2-40B4-BE49-F238E27FC236}">
                  <a16:creationId xmlns:a16="http://schemas.microsoft.com/office/drawing/2014/main" id="{5B7B4E1B-75D8-4956-82CC-D5F67CC32D6C}"/>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8" name="Freeform 59">
              <a:extLst>
                <a:ext uri="{FF2B5EF4-FFF2-40B4-BE49-F238E27FC236}">
                  <a16:creationId xmlns:a16="http://schemas.microsoft.com/office/drawing/2014/main" id="{B6E4B256-CE84-44FA-8F55-8B01FFC89DCF}"/>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9" name="Freeform 60">
              <a:extLst>
                <a:ext uri="{FF2B5EF4-FFF2-40B4-BE49-F238E27FC236}">
                  <a16:creationId xmlns:a16="http://schemas.microsoft.com/office/drawing/2014/main" id="{A720ECEA-1FA7-4EB7-B6A5-A3A78D0583B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0" name="Freeform 61">
              <a:extLst>
                <a:ext uri="{FF2B5EF4-FFF2-40B4-BE49-F238E27FC236}">
                  <a16:creationId xmlns:a16="http://schemas.microsoft.com/office/drawing/2014/main" id="{5CFCC5FA-F609-4B8D-B4AF-275CE2203F07}"/>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1" name="Freeform 62">
              <a:extLst>
                <a:ext uri="{FF2B5EF4-FFF2-40B4-BE49-F238E27FC236}">
                  <a16:creationId xmlns:a16="http://schemas.microsoft.com/office/drawing/2014/main" id="{0A3F94D4-266E-4FB8-80FE-A278903B8E5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091608790"/>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5" name="Freeform: Shape 134">
            <a:extLst>
              <a:ext uri="{FF2B5EF4-FFF2-40B4-BE49-F238E27FC236}">
                <a16:creationId xmlns:a16="http://schemas.microsoft.com/office/drawing/2014/main" id="{B3BFFD5E-A264-42B8-99FC-96BC9D1473F2}"/>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191" name="Text Placeholder 140">
            <a:extLst>
              <a:ext uri="{FF2B5EF4-FFF2-40B4-BE49-F238E27FC236}">
                <a16:creationId xmlns:a16="http://schemas.microsoft.com/office/drawing/2014/main" id="{4EEF5BBD-28C5-48F0-96B8-968778B0A833}"/>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92" name="Text Placeholder 135">
            <a:extLst>
              <a:ext uri="{FF2B5EF4-FFF2-40B4-BE49-F238E27FC236}">
                <a16:creationId xmlns:a16="http://schemas.microsoft.com/office/drawing/2014/main" id="{1CBF4719-DEB3-4EB5-9DD6-C0A4B33FB224}"/>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193" name="Group 4">
            <a:extLst>
              <a:ext uri="{FF2B5EF4-FFF2-40B4-BE49-F238E27FC236}">
                <a16:creationId xmlns:a16="http://schemas.microsoft.com/office/drawing/2014/main" id="{42D202D4-3C09-404B-8BAC-7E9444C109E0}"/>
              </a:ext>
            </a:extLst>
          </p:cNvPr>
          <p:cNvGrpSpPr>
            <a:grpSpLocks noChangeAspect="1"/>
          </p:cNvGrpSpPr>
          <p:nvPr userDrawn="1"/>
        </p:nvGrpSpPr>
        <p:grpSpPr bwMode="auto">
          <a:xfrm>
            <a:off x="607255" y="616633"/>
            <a:ext cx="1440000" cy="1443689"/>
            <a:chOff x="2864" y="1181"/>
            <a:chExt cx="1952" cy="1957"/>
          </a:xfrm>
        </p:grpSpPr>
        <p:sp>
          <p:nvSpPr>
            <p:cNvPr id="194" name="AutoShape 3">
              <a:extLst>
                <a:ext uri="{FF2B5EF4-FFF2-40B4-BE49-F238E27FC236}">
                  <a16:creationId xmlns:a16="http://schemas.microsoft.com/office/drawing/2014/main" id="{7830525C-A1E2-4FED-8BC6-5C0FAD98EAC9}"/>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Rectangle 5">
              <a:extLst>
                <a:ext uri="{FF2B5EF4-FFF2-40B4-BE49-F238E27FC236}">
                  <a16:creationId xmlns:a16="http://schemas.microsoft.com/office/drawing/2014/main" id="{3D1AF661-2F92-490B-AA71-7C1167FAD3BF}"/>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6">
              <a:extLst>
                <a:ext uri="{FF2B5EF4-FFF2-40B4-BE49-F238E27FC236}">
                  <a16:creationId xmlns:a16="http://schemas.microsoft.com/office/drawing/2014/main" id="{E1025739-3C8F-44A2-81F8-79D59846D4A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7">
              <a:extLst>
                <a:ext uri="{FF2B5EF4-FFF2-40B4-BE49-F238E27FC236}">
                  <a16:creationId xmlns:a16="http://schemas.microsoft.com/office/drawing/2014/main" id="{E8D4E8DB-F856-4AA2-B119-BF5860714D1C}"/>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8">
              <a:extLst>
                <a:ext uri="{FF2B5EF4-FFF2-40B4-BE49-F238E27FC236}">
                  <a16:creationId xmlns:a16="http://schemas.microsoft.com/office/drawing/2014/main" id="{FE8DAB46-7500-4B8A-AD54-8CD2F727C877}"/>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9">
              <a:extLst>
                <a:ext uri="{FF2B5EF4-FFF2-40B4-BE49-F238E27FC236}">
                  <a16:creationId xmlns:a16="http://schemas.microsoft.com/office/drawing/2014/main" id="{255787F9-6783-49A6-A866-00EAA58A9752}"/>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0">
              <a:extLst>
                <a:ext uri="{FF2B5EF4-FFF2-40B4-BE49-F238E27FC236}">
                  <a16:creationId xmlns:a16="http://schemas.microsoft.com/office/drawing/2014/main" id="{76925044-093C-4241-8757-64B6321E472F}"/>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11">
              <a:extLst>
                <a:ext uri="{FF2B5EF4-FFF2-40B4-BE49-F238E27FC236}">
                  <a16:creationId xmlns:a16="http://schemas.microsoft.com/office/drawing/2014/main" id="{38190E3B-BE9F-4830-AE01-94BC0B3AA598}"/>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Freeform 12">
              <a:extLst>
                <a:ext uri="{FF2B5EF4-FFF2-40B4-BE49-F238E27FC236}">
                  <a16:creationId xmlns:a16="http://schemas.microsoft.com/office/drawing/2014/main" id="{2F0FDD70-5B98-49BC-AB6C-115497DF4ECE}"/>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13">
              <a:extLst>
                <a:ext uri="{FF2B5EF4-FFF2-40B4-BE49-F238E27FC236}">
                  <a16:creationId xmlns:a16="http://schemas.microsoft.com/office/drawing/2014/main" id="{F3B51001-26CD-4142-938F-3A4E7FEC600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14">
              <a:extLst>
                <a:ext uri="{FF2B5EF4-FFF2-40B4-BE49-F238E27FC236}">
                  <a16:creationId xmlns:a16="http://schemas.microsoft.com/office/drawing/2014/main" id="{7986774F-2E06-44DC-A255-17282B556DF2}"/>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15">
              <a:extLst>
                <a:ext uri="{FF2B5EF4-FFF2-40B4-BE49-F238E27FC236}">
                  <a16:creationId xmlns:a16="http://schemas.microsoft.com/office/drawing/2014/main" id="{5B2751A7-9760-43B1-8A81-FD3801900DC7}"/>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16">
              <a:extLst>
                <a:ext uri="{FF2B5EF4-FFF2-40B4-BE49-F238E27FC236}">
                  <a16:creationId xmlns:a16="http://schemas.microsoft.com/office/drawing/2014/main" id="{A5C38F50-E56B-4A03-97FC-18B8D6DC1ECF}"/>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17">
              <a:extLst>
                <a:ext uri="{FF2B5EF4-FFF2-40B4-BE49-F238E27FC236}">
                  <a16:creationId xmlns:a16="http://schemas.microsoft.com/office/drawing/2014/main" id="{E9333C41-2D22-485C-83AE-0683BA866647}"/>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18">
              <a:extLst>
                <a:ext uri="{FF2B5EF4-FFF2-40B4-BE49-F238E27FC236}">
                  <a16:creationId xmlns:a16="http://schemas.microsoft.com/office/drawing/2014/main" id="{E92824AA-8643-4AE0-B4F1-5B064DBED03A}"/>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19">
              <a:extLst>
                <a:ext uri="{FF2B5EF4-FFF2-40B4-BE49-F238E27FC236}">
                  <a16:creationId xmlns:a16="http://schemas.microsoft.com/office/drawing/2014/main" id="{23B70548-E391-4927-9E74-433FA9DE6FD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0">
              <a:extLst>
                <a:ext uri="{FF2B5EF4-FFF2-40B4-BE49-F238E27FC236}">
                  <a16:creationId xmlns:a16="http://schemas.microsoft.com/office/drawing/2014/main" id="{FE9EB09D-7608-450A-B7B6-097DB2AE20A3}"/>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Rectangle 21">
              <a:extLst>
                <a:ext uri="{FF2B5EF4-FFF2-40B4-BE49-F238E27FC236}">
                  <a16:creationId xmlns:a16="http://schemas.microsoft.com/office/drawing/2014/main" id="{0185C5E5-FA72-406D-9838-BB592676924E}"/>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22">
              <a:extLst>
                <a:ext uri="{FF2B5EF4-FFF2-40B4-BE49-F238E27FC236}">
                  <a16:creationId xmlns:a16="http://schemas.microsoft.com/office/drawing/2014/main" id="{2DCF69C5-B1C6-4D8E-98DB-D29F967DC318}"/>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23">
              <a:extLst>
                <a:ext uri="{FF2B5EF4-FFF2-40B4-BE49-F238E27FC236}">
                  <a16:creationId xmlns:a16="http://schemas.microsoft.com/office/drawing/2014/main" id="{1E9634E4-5484-4FA0-821D-FCCBCC5D9A59}"/>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24">
              <a:extLst>
                <a:ext uri="{FF2B5EF4-FFF2-40B4-BE49-F238E27FC236}">
                  <a16:creationId xmlns:a16="http://schemas.microsoft.com/office/drawing/2014/main" id="{59E6C1B7-25E5-4E80-AB4F-BAA6D234FE2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25">
              <a:extLst>
                <a:ext uri="{FF2B5EF4-FFF2-40B4-BE49-F238E27FC236}">
                  <a16:creationId xmlns:a16="http://schemas.microsoft.com/office/drawing/2014/main" id="{6C0806D0-0952-4414-A2A8-794DA14E3C58}"/>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26">
              <a:extLst>
                <a:ext uri="{FF2B5EF4-FFF2-40B4-BE49-F238E27FC236}">
                  <a16:creationId xmlns:a16="http://schemas.microsoft.com/office/drawing/2014/main" id="{6A29AB6B-6A31-459D-8786-8792E1E5EAFE}"/>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27">
              <a:extLst>
                <a:ext uri="{FF2B5EF4-FFF2-40B4-BE49-F238E27FC236}">
                  <a16:creationId xmlns:a16="http://schemas.microsoft.com/office/drawing/2014/main" id="{2B8BF9A8-ABDD-4B7F-9FE6-6D8C824991B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28">
              <a:extLst>
                <a:ext uri="{FF2B5EF4-FFF2-40B4-BE49-F238E27FC236}">
                  <a16:creationId xmlns:a16="http://schemas.microsoft.com/office/drawing/2014/main" id="{6E95AB99-4D26-4D08-BDD7-49FF6466F646}"/>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29">
              <a:extLst>
                <a:ext uri="{FF2B5EF4-FFF2-40B4-BE49-F238E27FC236}">
                  <a16:creationId xmlns:a16="http://schemas.microsoft.com/office/drawing/2014/main" id="{0E661CF3-9A5E-4E57-8203-C0AB09F87379}"/>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30">
              <a:extLst>
                <a:ext uri="{FF2B5EF4-FFF2-40B4-BE49-F238E27FC236}">
                  <a16:creationId xmlns:a16="http://schemas.microsoft.com/office/drawing/2014/main" id="{E6F5EA9E-EABE-4DFB-AC04-98CF13F610E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31">
              <a:extLst>
                <a:ext uri="{FF2B5EF4-FFF2-40B4-BE49-F238E27FC236}">
                  <a16:creationId xmlns:a16="http://schemas.microsoft.com/office/drawing/2014/main" id="{9AA93B66-D04E-4C9B-AB5F-BCE3FC5638F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32">
              <a:extLst>
                <a:ext uri="{FF2B5EF4-FFF2-40B4-BE49-F238E27FC236}">
                  <a16:creationId xmlns:a16="http://schemas.microsoft.com/office/drawing/2014/main" id="{B27FA445-C716-47D3-A773-FCE0EBB7EAD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34">
              <a:extLst>
                <a:ext uri="{FF2B5EF4-FFF2-40B4-BE49-F238E27FC236}">
                  <a16:creationId xmlns:a16="http://schemas.microsoft.com/office/drawing/2014/main" id="{680D9D62-B945-412C-90DB-5F948A013348}"/>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35">
              <a:extLst>
                <a:ext uri="{FF2B5EF4-FFF2-40B4-BE49-F238E27FC236}">
                  <a16:creationId xmlns:a16="http://schemas.microsoft.com/office/drawing/2014/main" id="{10BDFECA-6230-443D-A4C7-A05723AE02A1}"/>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36">
              <a:extLst>
                <a:ext uri="{FF2B5EF4-FFF2-40B4-BE49-F238E27FC236}">
                  <a16:creationId xmlns:a16="http://schemas.microsoft.com/office/drawing/2014/main" id="{54FC83D0-DED2-46A2-B1E7-BFDE640E1F23}"/>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37">
              <a:extLst>
                <a:ext uri="{FF2B5EF4-FFF2-40B4-BE49-F238E27FC236}">
                  <a16:creationId xmlns:a16="http://schemas.microsoft.com/office/drawing/2014/main" id="{38154B4A-2AE0-45A0-89D4-0772282D496E}"/>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38">
              <a:extLst>
                <a:ext uri="{FF2B5EF4-FFF2-40B4-BE49-F238E27FC236}">
                  <a16:creationId xmlns:a16="http://schemas.microsoft.com/office/drawing/2014/main" id="{4C3D0E1F-E972-45FB-94A3-13F2BB919C89}"/>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39">
              <a:extLst>
                <a:ext uri="{FF2B5EF4-FFF2-40B4-BE49-F238E27FC236}">
                  <a16:creationId xmlns:a16="http://schemas.microsoft.com/office/drawing/2014/main" id="{1AF20381-5B2F-4CB8-AA30-DD6FD2A75AF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0">
              <a:extLst>
                <a:ext uri="{FF2B5EF4-FFF2-40B4-BE49-F238E27FC236}">
                  <a16:creationId xmlns:a16="http://schemas.microsoft.com/office/drawing/2014/main" id="{4C79F5C2-0974-4D96-8BC3-1826A02BB7EE}"/>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41">
              <a:extLst>
                <a:ext uri="{FF2B5EF4-FFF2-40B4-BE49-F238E27FC236}">
                  <a16:creationId xmlns:a16="http://schemas.microsoft.com/office/drawing/2014/main" id="{6FD52FF9-8AF6-43DF-8B3C-72A447AA7ACB}"/>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42">
              <a:extLst>
                <a:ext uri="{FF2B5EF4-FFF2-40B4-BE49-F238E27FC236}">
                  <a16:creationId xmlns:a16="http://schemas.microsoft.com/office/drawing/2014/main" id="{5DE26265-411E-42EA-BE94-3B5585E6FBA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43">
              <a:extLst>
                <a:ext uri="{FF2B5EF4-FFF2-40B4-BE49-F238E27FC236}">
                  <a16:creationId xmlns:a16="http://schemas.microsoft.com/office/drawing/2014/main" id="{35E0ADBE-E7FC-4E9C-A759-48AE74F10DC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44">
              <a:extLst>
                <a:ext uri="{FF2B5EF4-FFF2-40B4-BE49-F238E27FC236}">
                  <a16:creationId xmlns:a16="http://schemas.microsoft.com/office/drawing/2014/main" id="{3EBB1E71-436F-4FFE-A34F-82F2EA1864BF}"/>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45">
              <a:extLst>
                <a:ext uri="{FF2B5EF4-FFF2-40B4-BE49-F238E27FC236}">
                  <a16:creationId xmlns:a16="http://schemas.microsoft.com/office/drawing/2014/main" id="{649E4AA2-A08F-4B2C-A2B2-B48DEA06482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46">
              <a:extLst>
                <a:ext uri="{FF2B5EF4-FFF2-40B4-BE49-F238E27FC236}">
                  <a16:creationId xmlns:a16="http://schemas.microsoft.com/office/drawing/2014/main" id="{196F3CDB-D7D2-444D-BE7A-F15B290A90A3}"/>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47">
              <a:extLst>
                <a:ext uri="{FF2B5EF4-FFF2-40B4-BE49-F238E27FC236}">
                  <a16:creationId xmlns:a16="http://schemas.microsoft.com/office/drawing/2014/main" id="{23A79429-7FBB-43E4-9417-DCD11BB19E30}"/>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48">
              <a:extLst>
                <a:ext uri="{FF2B5EF4-FFF2-40B4-BE49-F238E27FC236}">
                  <a16:creationId xmlns:a16="http://schemas.microsoft.com/office/drawing/2014/main" id="{D7E631A1-3A59-49A5-85D3-5471E0D4986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49">
              <a:extLst>
                <a:ext uri="{FF2B5EF4-FFF2-40B4-BE49-F238E27FC236}">
                  <a16:creationId xmlns:a16="http://schemas.microsoft.com/office/drawing/2014/main" id="{F1FAE23C-1FF2-4F8F-962D-C47A0AE9AF31}"/>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0">
              <a:extLst>
                <a:ext uri="{FF2B5EF4-FFF2-40B4-BE49-F238E27FC236}">
                  <a16:creationId xmlns:a16="http://schemas.microsoft.com/office/drawing/2014/main" id="{4F7952C4-0C62-4E2B-BAB9-195348D66120}"/>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51">
              <a:extLst>
                <a:ext uri="{FF2B5EF4-FFF2-40B4-BE49-F238E27FC236}">
                  <a16:creationId xmlns:a16="http://schemas.microsoft.com/office/drawing/2014/main" id="{FB9E2FA7-F53C-48B8-9605-E606712424EF}"/>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52">
              <a:extLst>
                <a:ext uri="{FF2B5EF4-FFF2-40B4-BE49-F238E27FC236}">
                  <a16:creationId xmlns:a16="http://schemas.microsoft.com/office/drawing/2014/main" id="{B7998E4C-2F48-43DC-A339-1B509DBF08E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53">
              <a:extLst>
                <a:ext uri="{FF2B5EF4-FFF2-40B4-BE49-F238E27FC236}">
                  <a16:creationId xmlns:a16="http://schemas.microsoft.com/office/drawing/2014/main" id="{AB449F57-69E5-4EBA-8605-09FCC296BF98}"/>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3" name="Freeform 54">
              <a:extLst>
                <a:ext uri="{FF2B5EF4-FFF2-40B4-BE49-F238E27FC236}">
                  <a16:creationId xmlns:a16="http://schemas.microsoft.com/office/drawing/2014/main" id="{6BA0E2C6-CEA3-464A-B9BD-D06A2381A96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4" name="Freeform 55">
              <a:extLst>
                <a:ext uri="{FF2B5EF4-FFF2-40B4-BE49-F238E27FC236}">
                  <a16:creationId xmlns:a16="http://schemas.microsoft.com/office/drawing/2014/main" id="{FDDCA20D-6D84-4DA0-809F-F1D3B103EFBF}"/>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Freeform 56">
              <a:extLst>
                <a:ext uri="{FF2B5EF4-FFF2-40B4-BE49-F238E27FC236}">
                  <a16:creationId xmlns:a16="http://schemas.microsoft.com/office/drawing/2014/main" id="{EBCCCFB6-A156-4248-9B16-C5862847FBE0}"/>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57">
              <a:extLst>
                <a:ext uri="{FF2B5EF4-FFF2-40B4-BE49-F238E27FC236}">
                  <a16:creationId xmlns:a16="http://schemas.microsoft.com/office/drawing/2014/main" id="{95AB4E91-6793-4722-9259-DE776FF2C72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58">
              <a:extLst>
                <a:ext uri="{FF2B5EF4-FFF2-40B4-BE49-F238E27FC236}">
                  <a16:creationId xmlns:a16="http://schemas.microsoft.com/office/drawing/2014/main" id="{63E439D4-0218-4F3D-83E6-CFEBA1D70146}"/>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8" name="Freeform 59">
              <a:extLst>
                <a:ext uri="{FF2B5EF4-FFF2-40B4-BE49-F238E27FC236}">
                  <a16:creationId xmlns:a16="http://schemas.microsoft.com/office/drawing/2014/main" id="{A4EE3344-1A3B-4A91-B8DB-C2480D4B35B3}"/>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9" name="Freeform 60">
              <a:extLst>
                <a:ext uri="{FF2B5EF4-FFF2-40B4-BE49-F238E27FC236}">
                  <a16:creationId xmlns:a16="http://schemas.microsoft.com/office/drawing/2014/main" id="{34CB702A-2CF3-46C0-A401-E036AE43A704}"/>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0" name="Freeform 61">
              <a:extLst>
                <a:ext uri="{FF2B5EF4-FFF2-40B4-BE49-F238E27FC236}">
                  <a16:creationId xmlns:a16="http://schemas.microsoft.com/office/drawing/2014/main" id="{39760E0C-6151-4470-AB17-BB1A16911618}"/>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1" name="Freeform 62">
              <a:extLst>
                <a:ext uri="{FF2B5EF4-FFF2-40B4-BE49-F238E27FC236}">
                  <a16:creationId xmlns:a16="http://schemas.microsoft.com/office/drawing/2014/main" id="{45853D0B-03E2-49C2-8B64-8028748505B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60588333"/>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4" name="Freeform: Shape 133">
            <a:extLst>
              <a:ext uri="{FF2B5EF4-FFF2-40B4-BE49-F238E27FC236}">
                <a16:creationId xmlns:a16="http://schemas.microsoft.com/office/drawing/2014/main" id="{D3C123DC-9BEF-4852-9203-625F258118A0}"/>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191" name="Text Placeholder 140">
            <a:extLst>
              <a:ext uri="{FF2B5EF4-FFF2-40B4-BE49-F238E27FC236}">
                <a16:creationId xmlns:a16="http://schemas.microsoft.com/office/drawing/2014/main" id="{6342740B-0A9B-46DF-9D4C-4A7B2EED8B93}"/>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92" name="Text Placeholder 135">
            <a:extLst>
              <a:ext uri="{FF2B5EF4-FFF2-40B4-BE49-F238E27FC236}">
                <a16:creationId xmlns:a16="http://schemas.microsoft.com/office/drawing/2014/main" id="{BD2E997B-935F-4245-9203-21B46B437432}"/>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193" name="Group 4">
            <a:extLst>
              <a:ext uri="{FF2B5EF4-FFF2-40B4-BE49-F238E27FC236}">
                <a16:creationId xmlns:a16="http://schemas.microsoft.com/office/drawing/2014/main" id="{AAD5D0A5-5386-489F-8DE6-74A99C469B6B}"/>
              </a:ext>
            </a:extLst>
          </p:cNvPr>
          <p:cNvGrpSpPr>
            <a:grpSpLocks noChangeAspect="1"/>
          </p:cNvGrpSpPr>
          <p:nvPr userDrawn="1"/>
        </p:nvGrpSpPr>
        <p:grpSpPr bwMode="auto">
          <a:xfrm>
            <a:off x="607255" y="616633"/>
            <a:ext cx="1440000" cy="1443689"/>
            <a:chOff x="2864" y="1181"/>
            <a:chExt cx="1952" cy="1957"/>
          </a:xfrm>
        </p:grpSpPr>
        <p:sp>
          <p:nvSpPr>
            <p:cNvPr id="194" name="AutoShape 3">
              <a:extLst>
                <a:ext uri="{FF2B5EF4-FFF2-40B4-BE49-F238E27FC236}">
                  <a16:creationId xmlns:a16="http://schemas.microsoft.com/office/drawing/2014/main" id="{6508820F-146B-4E43-98BF-3C77191BA1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Rectangle 5">
              <a:extLst>
                <a:ext uri="{FF2B5EF4-FFF2-40B4-BE49-F238E27FC236}">
                  <a16:creationId xmlns:a16="http://schemas.microsoft.com/office/drawing/2014/main" id="{88F198FA-D048-4E88-B374-EF2F679392F8}"/>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6">
              <a:extLst>
                <a:ext uri="{FF2B5EF4-FFF2-40B4-BE49-F238E27FC236}">
                  <a16:creationId xmlns:a16="http://schemas.microsoft.com/office/drawing/2014/main" id="{BCE448A4-8F85-45B4-92B8-71FE1198B863}"/>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7">
              <a:extLst>
                <a:ext uri="{FF2B5EF4-FFF2-40B4-BE49-F238E27FC236}">
                  <a16:creationId xmlns:a16="http://schemas.microsoft.com/office/drawing/2014/main" id="{96C5A4A4-D3B1-4166-B589-870458C098A2}"/>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8">
              <a:extLst>
                <a:ext uri="{FF2B5EF4-FFF2-40B4-BE49-F238E27FC236}">
                  <a16:creationId xmlns:a16="http://schemas.microsoft.com/office/drawing/2014/main" id="{726F7D69-A758-4353-9B45-91EBBDC6E4F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9">
              <a:extLst>
                <a:ext uri="{FF2B5EF4-FFF2-40B4-BE49-F238E27FC236}">
                  <a16:creationId xmlns:a16="http://schemas.microsoft.com/office/drawing/2014/main" id="{7B74DA62-FC83-4170-9DE7-9CD524DB9523}"/>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0">
              <a:extLst>
                <a:ext uri="{FF2B5EF4-FFF2-40B4-BE49-F238E27FC236}">
                  <a16:creationId xmlns:a16="http://schemas.microsoft.com/office/drawing/2014/main" id="{24793274-2878-4F08-A6C2-0A8BB43B1B9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11">
              <a:extLst>
                <a:ext uri="{FF2B5EF4-FFF2-40B4-BE49-F238E27FC236}">
                  <a16:creationId xmlns:a16="http://schemas.microsoft.com/office/drawing/2014/main" id="{2675BD92-8979-474E-BFA7-F49A4A172316}"/>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Freeform 12">
              <a:extLst>
                <a:ext uri="{FF2B5EF4-FFF2-40B4-BE49-F238E27FC236}">
                  <a16:creationId xmlns:a16="http://schemas.microsoft.com/office/drawing/2014/main" id="{6FC0D523-EB39-47AF-BE0A-1EFD7049BE4D}"/>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13">
              <a:extLst>
                <a:ext uri="{FF2B5EF4-FFF2-40B4-BE49-F238E27FC236}">
                  <a16:creationId xmlns:a16="http://schemas.microsoft.com/office/drawing/2014/main" id="{24505D7F-A912-46C3-8D09-F3BDE2687E83}"/>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14">
              <a:extLst>
                <a:ext uri="{FF2B5EF4-FFF2-40B4-BE49-F238E27FC236}">
                  <a16:creationId xmlns:a16="http://schemas.microsoft.com/office/drawing/2014/main" id="{86760ECC-29A8-49B3-ADE5-1A2AA5E753A1}"/>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15">
              <a:extLst>
                <a:ext uri="{FF2B5EF4-FFF2-40B4-BE49-F238E27FC236}">
                  <a16:creationId xmlns:a16="http://schemas.microsoft.com/office/drawing/2014/main" id="{302D1FD2-8399-4969-8098-2B1A87E16DDA}"/>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16">
              <a:extLst>
                <a:ext uri="{FF2B5EF4-FFF2-40B4-BE49-F238E27FC236}">
                  <a16:creationId xmlns:a16="http://schemas.microsoft.com/office/drawing/2014/main" id="{76C4DB86-5384-4EEF-889C-327D1E3B4FC3}"/>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17">
              <a:extLst>
                <a:ext uri="{FF2B5EF4-FFF2-40B4-BE49-F238E27FC236}">
                  <a16:creationId xmlns:a16="http://schemas.microsoft.com/office/drawing/2014/main" id="{4BA4EFCD-0717-4A54-933D-D5A8E5B68B4A}"/>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18">
              <a:extLst>
                <a:ext uri="{FF2B5EF4-FFF2-40B4-BE49-F238E27FC236}">
                  <a16:creationId xmlns:a16="http://schemas.microsoft.com/office/drawing/2014/main" id="{23548561-2872-47F8-B468-F82BEC03245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19">
              <a:extLst>
                <a:ext uri="{FF2B5EF4-FFF2-40B4-BE49-F238E27FC236}">
                  <a16:creationId xmlns:a16="http://schemas.microsoft.com/office/drawing/2014/main" id="{71E45139-9F25-4498-B3BA-C9601314BA6F}"/>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0">
              <a:extLst>
                <a:ext uri="{FF2B5EF4-FFF2-40B4-BE49-F238E27FC236}">
                  <a16:creationId xmlns:a16="http://schemas.microsoft.com/office/drawing/2014/main" id="{FE4C94DF-775C-4C66-99EF-5BFA4A970FCC}"/>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Rectangle 21">
              <a:extLst>
                <a:ext uri="{FF2B5EF4-FFF2-40B4-BE49-F238E27FC236}">
                  <a16:creationId xmlns:a16="http://schemas.microsoft.com/office/drawing/2014/main" id="{2FBD5F97-2196-4541-B2DB-3EEDFBF5D94E}"/>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22">
              <a:extLst>
                <a:ext uri="{FF2B5EF4-FFF2-40B4-BE49-F238E27FC236}">
                  <a16:creationId xmlns:a16="http://schemas.microsoft.com/office/drawing/2014/main" id="{05D4743A-3A88-4C86-9192-A9F7D21B9F01}"/>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23">
              <a:extLst>
                <a:ext uri="{FF2B5EF4-FFF2-40B4-BE49-F238E27FC236}">
                  <a16:creationId xmlns:a16="http://schemas.microsoft.com/office/drawing/2014/main" id="{42120ED8-88C6-4448-9434-C3F47A9C693B}"/>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24">
              <a:extLst>
                <a:ext uri="{FF2B5EF4-FFF2-40B4-BE49-F238E27FC236}">
                  <a16:creationId xmlns:a16="http://schemas.microsoft.com/office/drawing/2014/main" id="{A6AA46A8-B722-4767-87AD-D3F4EBEBA7DA}"/>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25">
              <a:extLst>
                <a:ext uri="{FF2B5EF4-FFF2-40B4-BE49-F238E27FC236}">
                  <a16:creationId xmlns:a16="http://schemas.microsoft.com/office/drawing/2014/main" id="{B66ECCBB-DE75-42C4-BD1F-E81FD8212FF3}"/>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26">
              <a:extLst>
                <a:ext uri="{FF2B5EF4-FFF2-40B4-BE49-F238E27FC236}">
                  <a16:creationId xmlns:a16="http://schemas.microsoft.com/office/drawing/2014/main" id="{FD14A773-49E6-46A2-B1D1-DEAC3A921457}"/>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27">
              <a:extLst>
                <a:ext uri="{FF2B5EF4-FFF2-40B4-BE49-F238E27FC236}">
                  <a16:creationId xmlns:a16="http://schemas.microsoft.com/office/drawing/2014/main" id="{E4044D48-82A0-4A3B-A5C1-10E0A8F8C44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28">
              <a:extLst>
                <a:ext uri="{FF2B5EF4-FFF2-40B4-BE49-F238E27FC236}">
                  <a16:creationId xmlns:a16="http://schemas.microsoft.com/office/drawing/2014/main" id="{9CFAD01A-907D-44EF-B4F0-40C89A6E05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29">
              <a:extLst>
                <a:ext uri="{FF2B5EF4-FFF2-40B4-BE49-F238E27FC236}">
                  <a16:creationId xmlns:a16="http://schemas.microsoft.com/office/drawing/2014/main" id="{1DB3CF4D-CB7D-40A9-AE52-58582F6F5BA1}"/>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30">
              <a:extLst>
                <a:ext uri="{FF2B5EF4-FFF2-40B4-BE49-F238E27FC236}">
                  <a16:creationId xmlns:a16="http://schemas.microsoft.com/office/drawing/2014/main" id="{A2BFCED5-41D9-4B10-B901-220D2C26AEC1}"/>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31">
              <a:extLst>
                <a:ext uri="{FF2B5EF4-FFF2-40B4-BE49-F238E27FC236}">
                  <a16:creationId xmlns:a16="http://schemas.microsoft.com/office/drawing/2014/main" id="{A8F60240-25C9-46FA-BA2F-CE45C80DB660}"/>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32">
              <a:extLst>
                <a:ext uri="{FF2B5EF4-FFF2-40B4-BE49-F238E27FC236}">
                  <a16:creationId xmlns:a16="http://schemas.microsoft.com/office/drawing/2014/main" id="{BFA5C298-EBFC-4FAF-9E79-F750B366234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34">
              <a:extLst>
                <a:ext uri="{FF2B5EF4-FFF2-40B4-BE49-F238E27FC236}">
                  <a16:creationId xmlns:a16="http://schemas.microsoft.com/office/drawing/2014/main" id="{963458C1-185C-49AB-AC59-F4778AFF9FCC}"/>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35">
              <a:extLst>
                <a:ext uri="{FF2B5EF4-FFF2-40B4-BE49-F238E27FC236}">
                  <a16:creationId xmlns:a16="http://schemas.microsoft.com/office/drawing/2014/main" id="{73A5320A-F2C0-4DD2-BF03-62910E08CDC4}"/>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36">
              <a:extLst>
                <a:ext uri="{FF2B5EF4-FFF2-40B4-BE49-F238E27FC236}">
                  <a16:creationId xmlns:a16="http://schemas.microsoft.com/office/drawing/2014/main" id="{1357ACF5-7C9E-4E7A-A2E3-A8FD1A1549BD}"/>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37">
              <a:extLst>
                <a:ext uri="{FF2B5EF4-FFF2-40B4-BE49-F238E27FC236}">
                  <a16:creationId xmlns:a16="http://schemas.microsoft.com/office/drawing/2014/main" id="{72C8B44F-7C3C-4685-8E0D-1568C4633662}"/>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38">
              <a:extLst>
                <a:ext uri="{FF2B5EF4-FFF2-40B4-BE49-F238E27FC236}">
                  <a16:creationId xmlns:a16="http://schemas.microsoft.com/office/drawing/2014/main" id="{E5CB344B-339C-40B7-9D50-05829A53292F}"/>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39">
              <a:extLst>
                <a:ext uri="{FF2B5EF4-FFF2-40B4-BE49-F238E27FC236}">
                  <a16:creationId xmlns:a16="http://schemas.microsoft.com/office/drawing/2014/main" id="{5FB68400-6647-4A5F-BA1F-562E918DE0D5}"/>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0">
              <a:extLst>
                <a:ext uri="{FF2B5EF4-FFF2-40B4-BE49-F238E27FC236}">
                  <a16:creationId xmlns:a16="http://schemas.microsoft.com/office/drawing/2014/main" id="{BFF88055-226A-4F41-8926-017AF49343E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41">
              <a:extLst>
                <a:ext uri="{FF2B5EF4-FFF2-40B4-BE49-F238E27FC236}">
                  <a16:creationId xmlns:a16="http://schemas.microsoft.com/office/drawing/2014/main" id="{69804079-239C-4FC7-9B85-E8A139A9E80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42">
              <a:extLst>
                <a:ext uri="{FF2B5EF4-FFF2-40B4-BE49-F238E27FC236}">
                  <a16:creationId xmlns:a16="http://schemas.microsoft.com/office/drawing/2014/main" id="{5CC74199-A903-4CA5-AD35-5146F726C9E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43">
              <a:extLst>
                <a:ext uri="{FF2B5EF4-FFF2-40B4-BE49-F238E27FC236}">
                  <a16:creationId xmlns:a16="http://schemas.microsoft.com/office/drawing/2014/main" id="{22554432-FD1E-447C-944C-57A0049BF96E}"/>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44">
              <a:extLst>
                <a:ext uri="{FF2B5EF4-FFF2-40B4-BE49-F238E27FC236}">
                  <a16:creationId xmlns:a16="http://schemas.microsoft.com/office/drawing/2014/main" id="{853F3D02-23F4-48D7-9E7B-C5937428578F}"/>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45">
              <a:extLst>
                <a:ext uri="{FF2B5EF4-FFF2-40B4-BE49-F238E27FC236}">
                  <a16:creationId xmlns:a16="http://schemas.microsoft.com/office/drawing/2014/main" id="{D8CBCF71-9F17-426A-B11C-03F2FC42E252}"/>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46">
              <a:extLst>
                <a:ext uri="{FF2B5EF4-FFF2-40B4-BE49-F238E27FC236}">
                  <a16:creationId xmlns:a16="http://schemas.microsoft.com/office/drawing/2014/main" id="{041F3F29-40B6-4928-8D22-AFC26ACEB66E}"/>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47">
              <a:extLst>
                <a:ext uri="{FF2B5EF4-FFF2-40B4-BE49-F238E27FC236}">
                  <a16:creationId xmlns:a16="http://schemas.microsoft.com/office/drawing/2014/main" id="{7CC2E72B-3E7D-4527-A871-0BB2327F1C8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48">
              <a:extLst>
                <a:ext uri="{FF2B5EF4-FFF2-40B4-BE49-F238E27FC236}">
                  <a16:creationId xmlns:a16="http://schemas.microsoft.com/office/drawing/2014/main" id="{18FBC1DC-E2D5-4E24-AFDE-195CE5F638A6}"/>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49">
              <a:extLst>
                <a:ext uri="{FF2B5EF4-FFF2-40B4-BE49-F238E27FC236}">
                  <a16:creationId xmlns:a16="http://schemas.microsoft.com/office/drawing/2014/main" id="{24C9A7BA-FA2D-4671-A8A4-257BB968083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0">
              <a:extLst>
                <a:ext uri="{FF2B5EF4-FFF2-40B4-BE49-F238E27FC236}">
                  <a16:creationId xmlns:a16="http://schemas.microsoft.com/office/drawing/2014/main" id="{2AC47FF1-26FC-4312-9333-CC2BDBDF6F6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51">
              <a:extLst>
                <a:ext uri="{FF2B5EF4-FFF2-40B4-BE49-F238E27FC236}">
                  <a16:creationId xmlns:a16="http://schemas.microsoft.com/office/drawing/2014/main" id="{C3057C63-3FDE-41E6-8A88-F2DFAA47F67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52">
              <a:extLst>
                <a:ext uri="{FF2B5EF4-FFF2-40B4-BE49-F238E27FC236}">
                  <a16:creationId xmlns:a16="http://schemas.microsoft.com/office/drawing/2014/main" id="{2E7BF3AD-8B18-4636-840E-26C5A9316B9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53">
              <a:extLst>
                <a:ext uri="{FF2B5EF4-FFF2-40B4-BE49-F238E27FC236}">
                  <a16:creationId xmlns:a16="http://schemas.microsoft.com/office/drawing/2014/main" id="{49DFF54B-54AB-4367-9E03-31E937B36A83}"/>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3" name="Freeform 54">
              <a:extLst>
                <a:ext uri="{FF2B5EF4-FFF2-40B4-BE49-F238E27FC236}">
                  <a16:creationId xmlns:a16="http://schemas.microsoft.com/office/drawing/2014/main" id="{988E9BF3-2ED4-4A59-BEF4-56183CC3F87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4" name="Freeform 55">
              <a:extLst>
                <a:ext uri="{FF2B5EF4-FFF2-40B4-BE49-F238E27FC236}">
                  <a16:creationId xmlns:a16="http://schemas.microsoft.com/office/drawing/2014/main" id="{6EF6F548-0F54-405E-8FEE-67F59A07BAA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Freeform 56">
              <a:extLst>
                <a:ext uri="{FF2B5EF4-FFF2-40B4-BE49-F238E27FC236}">
                  <a16:creationId xmlns:a16="http://schemas.microsoft.com/office/drawing/2014/main" id="{298FA90C-8289-4827-BF46-D27D70B00F0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57">
              <a:extLst>
                <a:ext uri="{FF2B5EF4-FFF2-40B4-BE49-F238E27FC236}">
                  <a16:creationId xmlns:a16="http://schemas.microsoft.com/office/drawing/2014/main" id="{C127FB12-2E31-4C31-BC39-4781DD957D47}"/>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58">
              <a:extLst>
                <a:ext uri="{FF2B5EF4-FFF2-40B4-BE49-F238E27FC236}">
                  <a16:creationId xmlns:a16="http://schemas.microsoft.com/office/drawing/2014/main" id="{8C4A7A68-5106-4DA3-9849-1859A70CED9C}"/>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8" name="Freeform 59">
              <a:extLst>
                <a:ext uri="{FF2B5EF4-FFF2-40B4-BE49-F238E27FC236}">
                  <a16:creationId xmlns:a16="http://schemas.microsoft.com/office/drawing/2014/main" id="{338959A4-2587-46B5-AE7D-915AC4880A1C}"/>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9" name="Freeform 60">
              <a:extLst>
                <a:ext uri="{FF2B5EF4-FFF2-40B4-BE49-F238E27FC236}">
                  <a16:creationId xmlns:a16="http://schemas.microsoft.com/office/drawing/2014/main" id="{6CD80AF9-E006-4229-8A09-6EACC0D02276}"/>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0" name="Freeform 61">
              <a:extLst>
                <a:ext uri="{FF2B5EF4-FFF2-40B4-BE49-F238E27FC236}">
                  <a16:creationId xmlns:a16="http://schemas.microsoft.com/office/drawing/2014/main" id="{FB2795D3-DEC7-4EE4-9919-188D03A427A8}"/>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1" name="Freeform 62">
              <a:extLst>
                <a:ext uri="{FF2B5EF4-FFF2-40B4-BE49-F238E27FC236}">
                  <a16:creationId xmlns:a16="http://schemas.microsoft.com/office/drawing/2014/main" id="{78269DF0-C905-4235-BE10-A7337D0A770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3316042591"/>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9" name="Freeform: Shape 138">
            <a:extLst>
              <a:ext uri="{FF2B5EF4-FFF2-40B4-BE49-F238E27FC236}">
                <a16:creationId xmlns:a16="http://schemas.microsoft.com/office/drawing/2014/main" id="{99B8548A-14D2-42AC-BB2B-40BE70F37EB7}"/>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E842E139-9844-42DD-873A-6980E47B8EFD}"/>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CB75444A-386A-4B65-BA6B-1B342E7C86D4}"/>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9" name="Group 4">
            <a:extLst>
              <a:ext uri="{FF2B5EF4-FFF2-40B4-BE49-F238E27FC236}">
                <a16:creationId xmlns:a16="http://schemas.microsoft.com/office/drawing/2014/main" id="{2AF21B05-7C52-407E-B25B-99C83A458D26}"/>
              </a:ext>
            </a:extLst>
          </p:cNvPr>
          <p:cNvGrpSpPr>
            <a:grpSpLocks noChangeAspect="1"/>
          </p:cNvGrpSpPr>
          <p:nvPr userDrawn="1"/>
        </p:nvGrpSpPr>
        <p:grpSpPr bwMode="auto">
          <a:xfrm>
            <a:off x="607255" y="616633"/>
            <a:ext cx="1440000" cy="1443689"/>
            <a:chOff x="2864" y="1181"/>
            <a:chExt cx="1952" cy="1957"/>
          </a:xfrm>
        </p:grpSpPr>
        <p:sp>
          <p:nvSpPr>
            <p:cNvPr id="74" name="AutoShape 3">
              <a:extLst>
                <a:ext uri="{FF2B5EF4-FFF2-40B4-BE49-F238E27FC236}">
                  <a16:creationId xmlns:a16="http://schemas.microsoft.com/office/drawing/2014/main" id="{4ADDF4E7-6D1B-4AC8-A73D-8F280E95761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Rectangle 5">
              <a:extLst>
                <a:ext uri="{FF2B5EF4-FFF2-40B4-BE49-F238E27FC236}">
                  <a16:creationId xmlns:a16="http://schemas.microsoft.com/office/drawing/2014/main" id="{ACB83A8B-1785-4EC9-AD50-9AB53E16568F}"/>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2" name="Freeform 6">
              <a:extLst>
                <a:ext uri="{FF2B5EF4-FFF2-40B4-BE49-F238E27FC236}">
                  <a16:creationId xmlns:a16="http://schemas.microsoft.com/office/drawing/2014/main" id="{417779E8-41A6-4753-A5AD-5E93A0783E4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7">
              <a:extLst>
                <a:ext uri="{FF2B5EF4-FFF2-40B4-BE49-F238E27FC236}">
                  <a16:creationId xmlns:a16="http://schemas.microsoft.com/office/drawing/2014/main" id="{5D5C5D97-80B1-403A-AA03-209CCF744AA7}"/>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8">
              <a:extLst>
                <a:ext uri="{FF2B5EF4-FFF2-40B4-BE49-F238E27FC236}">
                  <a16:creationId xmlns:a16="http://schemas.microsoft.com/office/drawing/2014/main" id="{5627A2CA-B8A4-4379-8E38-6791FCE90463}"/>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9">
              <a:extLst>
                <a:ext uri="{FF2B5EF4-FFF2-40B4-BE49-F238E27FC236}">
                  <a16:creationId xmlns:a16="http://schemas.microsoft.com/office/drawing/2014/main" id="{0CA611B4-ABCA-400B-B8D0-72652EB872B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10">
              <a:extLst>
                <a:ext uri="{FF2B5EF4-FFF2-40B4-BE49-F238E27FC236}">
                  <a16:creationId xmlns:a16="http://schemas.microsoft.com/office/drawing/2014/main" id="{5F086AAA-279E-4646-9B9C-DFD3C77CCBA5}"/>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1">
              <a:extLst>
                <a:ext uri="{FF2B5EF4-FFF2-40B4-BE49-F238E27FC236}">
                  <a16:creationId xmlns:a16="http://schemas.microsoft.com/office/drawing/2014/main" id="{D33C05D4-95B3-4AB1-9F40-83DA270E9F7A}"/>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5DB44559-F687-44BF-8E03-ED0417AC864C}"/>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0EDC64AE-8774-444A-9995-4412DF012E0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8094810B-499F-45CC-AF1E-CA0A23633912}"/>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932DCBB6-9002-4CCC-9544-3E83128905B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7DA7EB5-06CD-4F11-8185-5757E57F2754}"/>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2825AFFA-20CA-4711-A1B1-DE5F9FA6C3B6}"/>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F5BF0029-D6DC-4975-B211-45C4A9141D01}"/>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0FCE557D-342F-4C3D-BBD9-ADA5237FCBF6}"/>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876E2945-47A9-499F-AA1E-A5CFBB1EFBC8}"/>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0442FAD0-4700-4C82-A352-BBB101D98EE0}"/>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018E821D-BCD4-48F6-9592-AE69F1A7111B}"/>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6B479CE1-260A-417B-89D4-0C97807C7BE9}"/>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479E7FD9-6F87-4EE2-9E80-296DA0654C19}"/>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D36849C8-EFEE-43D8-B348-2D6278AD12A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9CC9F608-A810-4254-A4C2-88963859F3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CC786378-89FA-4C1A-A476-16ABDC432D48}"/>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CE844F75-6CE8-41BD-86F2-5CA9E4EB9A9E}"/>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CB16452-9395-4950-826A-4D7E0341888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6CC0C144-D0A9-4396-82F3-6F42F0E2200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3397A4FC-E344-4C1C-ABAD-E42E0E019299}"/>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C0BD83EF-709F-4934-80D6-23559FCA332F}"/>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D7A1DC62-C0CA-4E66-9A69-D788939B6F8D}"/>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32E6492F-DD00-4A1F-AF43-D3D76177F65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1F7BCEC6-3ABE-4672-A5D1-316C9D98548F}"/>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1A00B6B4-FB7E-407E-B757-812FA8636E30}"/>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64B4FF24-7748-4B2C-8D50-A5BF79BB95E1}"/>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434A1ED5-F127-44DA-B557-539C0EB2DD3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02F952C8-A189-44FB-809E-16055244158C}"/>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F9750647-93F9-40EA-8B76-28ED3713CA08}"/>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B972557C-BE32-4A01-8F55-B0C23FD639C0}"/>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9C30FD42-5AEE-43E5-937D-010BA58902E0}"/>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84C0E868-E0C2-4356-88CA-96F72D280B1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54CF939A-A251-4C46-8CA2-49E235DEB640}"/>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E57A27B1-980F-4F6D-9161-E5D7F024A58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FAF990E2-3F62-4072-9920-190F36892FE5}"/>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C75C7AA4-B3D6-4177-AA51-A9D32F069292}"/>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0CCA6ED4-2AB4-4AE0-8EE6-DFC8520BAFB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9070945D-027D-4B1E-B3BC-DB1BB140DA50}"/>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03B6BA5-F205-448F-8FD5-90A3FE5D8B8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2E412B7-C130-4FB1-B8D4-527094FCEB1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E393DB7A-14AE-47D7-AA4B-F56B65EFC47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EBCBC364-7F49-449A-BE52-041696785223}"/>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7E0AFBD2-01F4-43CB-A9C5-FBC4BA155181}"/>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F78CC9-9C45-4297-A436-28B33DFC123B}"/>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A961075D-5FA4-46FA-83FB-7A3E66DFBE72}"/>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93F2AEEF-FA9D-468F-A948-8DBF69550EF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0CC279F0-2BA1-4ED7-87E8-B495AA22E63E}"/>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DE9E7722-7B02-4858-8687-0625ADC41C4D}"/>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91C8E511-CA98-4A01-B640-A689E7A854C2}"/>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8BE3F826-0695-498A-BB22-C30AA9E17B23}"/>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4043155360"/>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3" name="Freeform: Shape 132">
            <a:extLst>
              <a:ext uri="{FF2B5EF4-FFF2-40B4-BE49-F238E27FC236}">
                <a16:creationId xmlns:a16="http://schemas.microsoft.com/office/drawing/2014/main" id="{31469A6B-BE15-4681-AA5B-71C7E4529B72}"/>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19AE59C4-D0D5-4D0B-BF25-334F0736D9CA}"/>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EDA2D628-C688-47D7-B33C-6E770C4D39B6}"/>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9" name="Group 4">
            <a:extLst>
              <a:ext uri="{FF2B5EF4-FFF2-40B4-BE49-F238E27FC236}">
                <a16:creationId xmlns:a16="http://schemas.microsoft.com/office/drawing/2014/main" id="{C1830BCE-3086-4418-B9D8-EF91C0CD0B8F}"/>
              </a:ext>
            </a:extLst>
          </p:cNvPr>
          <p:cNvGrpSpPr>
            <a:grpSpLocks noChangeAspect="1"/>
          </p:cNvGrpSpPr>
          <p:nvPr userDrawn="1"/>
        </p:nvGrpSpPr>
        <p:grpSpPr bwMode="auto">
          <a:xfrm>
            <a:off x="607255" y="616633"/>
            <a:ext cx="1440000" cy="1443689"/>
            <a:chOff x="2864" y="1181"/>
            <a:chExt cx="1952" cy="1957"/>
          </a:xfrm>
        </p:grpSpPr>
        <p:sp>
          <p:nvSpPr>
            <p:cNvPr id="74" name="AutoShape 3">
              <a:extLst>
                <a:ext uri="{FF2B5EF4-FFF2-40B4-BE49-F238E27FC236}">
                  <a16:creationId xmlns:a16="http://schemas.microsoft.com/office/drawing/2014/main" id="{40452C69-41A7-4D18-B400-8FBE09C5771D}"/>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Rectangle 5">
              <a:extLst>
                <a:ext uri="{FF2B5EF4-FFF2-40B4-BE49-F238E27FC236}">
                  <a16:creationId xmlns:a16="http://schemas.microsoft.com/office/drawing/2014/main" id="{A5EECFD3-8A17-4ACE-AF55-0E6D44F91508}"/>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2" name="Freeform 6">
              <a:extLst>
                <a:ext uri="{FF2B5EF4-FFF2-40B4-BE49-F238E27FC236}">
                  <a16:creationId xmlns:a16="http://schemas.microsoft.com/office/drawing/2014/main" id="{BE1B758A-2FB9-4335-9353-6BD8AD847A70}"/>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8D07FFBA-0A99-430A-8A37-A133748A3C6E}"/>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705091FB-5FB3-4397-99A0-A212D4F2BA2F}"/>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D8296C67-557F-4498-B1B3-715A672C3B5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E70E1F9A-6B44-4749-B220-BA2539C20CE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93F35C08-0548-43A0-8A4C-605FDD6127BB}"/>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2A8962C8-35B4-4DB5-A43D-E2C8DF2941F7}"/>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EFC760A2-1B80-496F-953D-1170EDE54879}"/>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1F3C5B0-D3C8-4414-B263-2CEA3799666A}"/>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E1F92E3-450A-439C-8A1A-173A33F9C71D}"/>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73F605FB-3BC8-4BBD-9CA8-2E01D1A53BB5}"/>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93D9633D-6595-4CEF-99B8-9F1E4840DCD4}"/>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2F452DBD-EAA0-49FB-8C21-8D79D671D577}"/>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F5ED30A5-48F3-4430-9EA5-5B7F01E649C8}"/>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09D62532-42F3-4F13-8623-530FFF3FEC2A}"/>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1535D135-2DDC-4950-A0EA-CC23AEAEF5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519F7C2F-5D03-47A7-AF44-0B2EF2D6FB02}"/>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A40794C2-E19D-4893-8187-CB0382803F8E}"/>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8246749F-0823-41C0-8927-BEA5E01E3DE2}"/>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922A3245-E7F3-4325-8794-C25936C5A9C0}"/>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F5F4157C-0B41-4041-AFBA-4AEDBEE85317}"/>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9D95CD7F-9E65-4810-AF66-C0C636C24396}"/>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5F6C162A-6580-4C52-BDBB-29C8CC42F21E}"/>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2C67267-62C1-48BC-A139-3F5D36A33499}"/>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798202E3-CEA1-41E3-831E-6E0AE612B2F0}"/>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B14DB583-0578-43AE-BCE5-A7F50F2C5FF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BC5C963E-955A-4881-8D34-BE517A64037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4FA5C2F4-2FA8-4B2E-9435-F178F65A9466}"/>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CFB7A40A-F04C-4D07-8707-59A67476AE71}"/>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232CB81-520C-4BD5-BB50-A4EAD8F39144}"/>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438817D7-51E6-443F-9A8C-01B0FB6D6629}"/>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697E66E-E4AA-479B-A325-E46EC408DAC6}"/>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65E93957-19C5-4052-98C6-85CC7564122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92612F88-B81E-4A62-A3E3-49097BF6802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180F5BF2-F49D-4372-BA04-FA242C183219}"/>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E39D1C46-57AC-40CA-ABBB-30D4C1916851}"/>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029332E8-E200-40CC-A04C-28A97A91A3B9}"/>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23081EBA-46C9-422C-851C-34CF08D585B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3F659A77-054F-42BE-91F0-D8C3D955AAAA}"/>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260F4FC1-63EA-49DC-8CD6-820D6C31A7E0}"/>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5D549C4A-317D-4C1E-8CBA-ED17EDE8A084}"/>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A0E055F4-46E2-4768-8CCB-1AE54AD6DAA1}"/>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F37FE5B6-EC90-4F11-896C-DC2D3A4146F8}"/>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7F62400D-4581-4D75-A5AB-C52DDD28BC2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CD36F39F-C410-4288-B9F0-56A586EFE85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1495E70-20C8-4134-B08F-72FB285D660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627CE842-74E1-4ADD-BF1C-590ACACE82BA}"/>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BB2574CE-576B-4115-931F-CA96A92D59FB}"/>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C4D71C98-E6F0-4DDF-98E3-B65D02FAB43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811E089A-2A53-44C8-A3B8-E6923A8784A5}"/>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AE26CFAC-E6A0-4624-8834-F2C16E9EB9B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86E5CBB6-D069-4FDF-A778-39EED819AAAD}"/>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EFF94217-3348-48D0-BDA8-4B79214741C9}"/>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46C3FA6D-645D-4299-ABFE-A08BD0C3836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859A84E1-D8AC-4324-9D7B-9508DFC61E02}"/>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2BDFBAAC-DB4B-4BF5-A279-CF3F38722D1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775016002"/>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4" name="Freeform: Shape 133">
            <a:extLst>
              <a:ext uri="{FF2B5EF4-FFF2-40B4-BE49-F238E27FC236}">
                <a16:creationId xmlns:a16="http://schemas.microsoft.com/office/drawing/2014/main" id="{0DAC2116-D46B-41E3-BA32-BB52EC43A9AB}"/>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93D8693D-D262-4B00-AD3A-E5A62DC87B76}"/>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54B7894-69E3-467A-B596-A7F083FA9FE4}"/>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9" name="Group 4">
            <a:extLst>
              <a:ext uri="{FF2B5EF4-FFF2-40B4-BE49-F238E27FC236}">
                <a16:creationId xmlns:a16="http://schemas.microsoft.com/office/drawing/2014/main" id="{D870C603-B947-47B8-BF15-BD5B14E5D82C}"/>
              </a:ext>
            </a:extLst>
          </p:cNvPr>
          <p:cNvGrpSpPr>
            <a:grpSpLocks noChangeAspect="1"/>
          </p:cNvGrpSpPr>
          <p:nvPr userDrawn="1"/>
        </p:nvGrpSpPr>
        <p:grpSpPr bwMode="auto">
          <a:xfrm>
            <a:off x="607255" y="616633"/>
            <a:ext cx="1440000" cy="1443689"/>
            <a:chOff x="2864" y="1181"/>
            <a:chExt cx="1952" cy="1957"/>
          </a:xfrm>
        </p:grpSpPr>
        <p:sp>
          <p:nvSpPr>
            <p:cNvPr id="74" name="AutoShape 3">
              <a:extLst>
                <a:ext uri="{FF2B5EF4-FFF2-40B4-BE49-F238E27FC236}">
                  <a16:creationId xmlns:a16="http://schemas.microsoft.com/office/drawing/2014/main" id="{54CCFF75-879F-481B-B012-EB4A83683F08}"/>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Rectangle 5">
              <a:extLst>
                <a:ext uri="{FF2B5EF4-FFF2-40B4-BE49-F238E27FC236}">
                  <a16:creationId xmlns:a16="http://schemas.microsoft.com/office/drawing/2014/main" id="{9B40F06C-3A04-45DA-9233-0D3445CB48A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2" name="Freeform 6">
              <a:extLst>
                <a:ext uri="{FF2B5EF4-FFF2-40B4-BE49-F238E27FC236}">
                  <a16:creationId xmlns:a16="http://schemas.microsoft.com/office/drawing/2014/main" id="{E74D6AA7-36DD-42A4-BFDF-DEA0888741A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B76EF1C9-B3E1-43DE-8DBD-2516DFF2CD0A}"/>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B3527096-AE58-4393-B923-1B1A22FB8D37}"/>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E333B80D-BF30-4607-B084-7868994A2374}"/>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2F944B88-3DDF-4726-BAC6-BF3AA7B40FFD}"/>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26B9A495-1BF3-436F-B43E-916C5F157DC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0DA5F33A-4F56-4AC5-A496-FE21705F108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CE0EFD71-5FAA-416A-B078-ADA89CF4846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56E96A9B-CEDA-496E-BB5A-933F793D5CC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4397C2BD-B4BD-4DD3-9BE4-A853BC923B9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67DBDF59-BCE1-4E8F-A9EE-00FEB4EF5377}"/>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254E3941-1701-4FA0-A68C-C95819EAB04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39B9DACC-B0C2-4089-9D31-A53111C6D227}"/>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4C8B35B8-4439-42F5-A761-8BD5CF34D6AA}"/>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CB1B1714-92E9-4D5D-807C-9478AB481D47}"/>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C8C5626-6089-4637-9F5A-B949B255BB5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9DFCA00-C96A-496F-BE7E-2226AED0058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4E92C956-8457-483D-B194-436A76D42FD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15D3CB15-1041-42C8-8E97-AF3C8FD89CB3}"/>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85F7D03A-5DCA-4F7F-8F88-2BB8FE414CC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CBFF9EE-A835-44F6-9D73-D12221F53E31}"/>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EF1A5145-C451-4094-8D4C-E5C0F2195051}"/>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A960D595-3901-484D-8DC8-74FDB70E836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89FC448F-CF26-40AE-85ED-B8B8584F7219}"/>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D6C782E2-C467-4660-8DDE-D645F72D6C6E}"/>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001B43EF-DA57-4E86-8E77-9FBA89EAE20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ACE194EC-DA82-4B69-BB5F-ABC705DF597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00659E86-38D8-42DD-8642-B9DBB03AC98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F9C188C6-2180-4FD8-AF9F-EBCD66327C3C}"/>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85CA719F-B3AA-4A38-8D95-C17CEE620619}"/>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A8E3EEE5-7F8C-4514-8961-C93F6C93280E}"/>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574BF083-81AC-4241-8E19-7915E609B79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F65C4B9D-E3CA-407C-B61F-D94A7ACB97D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94F00FB4-B5B4-486A-B96B-6CA95DE49AD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A0FC382A-5202-462C-8A11-B1E71D69DBA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1C16B81A-EA35-4E74-B5F2-2CB5D3572EF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936057FF-97FB-452C-9CB7-7F194A31CE1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F22D5EFC-32CC-4018-BC3B-6B8978E32DF2}"/>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FB34E880-FF58-4B22-A112-9401A73C2399}"/>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A670569F-0083-4D98-8940-09DB094600EA}"/>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F64B410C-E040-466F-BF92-E1DEC9210181}"/>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A5D6E039-F3CE-433E-AF03-E21BE3F5947A}"/>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787F124C-0F44-44C2-A119-D198A66E6EE3}"/>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2D7A9F9A-F99E-4EAC-809F-6E660A322F5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94EF90CE-1E47-4B8A-888E-5FE58AF346ED}"/>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6C0B4D9E-6EA1-410E-9741-09CF52EF59F2}"/>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23541AED-122B-4C7F-A8E5-F63830688CF2}"/>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068F4D5A-D36C-4AC2-B9F6-62836DE5135E}"/>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665BF1E-55A9-49AA-BCA9-7C6BB382ED7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8B3771D0-D071-4187-AE33-C6EB59686C6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41AC85F0-492B-45D9-8338-B4071F60D670}"/>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C037C2CC-E1D3-4E67-A479-CEAA7AD8FA1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61D23BF2-269D-4371-A6EF-9BCD88EF6BEF}"/>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706DB1CC-F631-40BA-B552-EEDA9D5A0ADB}"/>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7A8B93CC-E0F5-4057-96DD-5ABD8895B32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E4C3C8E7-2908-4577-9570-0F428E5E60CC}"/>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595599177"/>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5" name="Freeform: Shape 134">
            <a:extLst>
              <a:ext uri="{FF2B5EF4-FFF2-40B4-BE49-F238E27FC236}">
                <a16:creationId xmlns:a16="http://schemas.microsoft.com/office/drawing/2014/main" id="{BF43C702-2046-4862-8228-6902623DA99C}"/>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CEFA428D-2E01-489B-86AD-398BFEE89BF9}"/>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D531868B-BD46-461A-BD6C-BE6BF6429ABD}"/>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9" name="Group 4">
            <a:extLst>
              <a:ext uri="{FF2B5EF4-FFF2-40B4-BE49-F238E27FC236}">
                <a16:creationId xmlns:a16="http://schemas.microsoft.com/office/drawing/2014/main" id="{65D5DE5F-76BE-4B3B-A8BF-3BF323624CEE}"/>
              </a:ext>
            </a:extLst>
          </p:cNvPr>
          <p:cNvGrpSpPr>
            <a:grpSpLocks noChangeAspect="1"/>
          </p:cNvGrpSpPr>
          <p:nvPr userDrawn="1"/>
        </p:nvGrpSpPr>
        <p:grpSpPr bwMode="auto">
          <a:xfrm>
            <a:off x="607255" y="616633"/>
            <a:ext cx="1440000" cy="1443689"/>
            <a:chOff x="2864" y="1181"/>
            <a:chExt cx="1952" cy="1957"/>
          </a:xfrm>
        </p:grpSpPr>
        <p:sp>
          <p:nvSpPr>
            <p:cNvPr id="74" name="AutoShape 3">
              <a:extLst>
                <a:ext uri="{FF2B5EF4-FFF2-40B4-BE49-F238E27FC236}">
                  <a16:creationId xmlns:a16="http://schemas.microsoft.com/office/drawing/2014/main" id="{07089FE5-A4CC-422E-A280-29446FBB13D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Rectangle 5">
              <a:extLst>
                <a:ext uri="{FF2B5EF4-FFF2-40B4-BE49-F238E27FC236}">
                  <a16:creationId xmlns:a16="http://schemas.microsoft.com/office/drawing/2014/main" id="{23C872F7-A5AA-4FB1-A993-CDBE88A87A8C}"/>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2" name="Freeform 6">
              <a:extLst>
                <a:ext uri="{FF2B5EF4-FFF2-40B4-BE49-F238E27FC236}">
                  <a16:creationId xmlns:a16="http://schemas.microsoft.com/office/drawing/2014/main" id="{7141FBE4-8194-46B8-B8EE-4F1FD7CCB6FB}"/>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Freeform 7">
              <a:extLst>
                <a:ext uri="{FF2B5EF4-FFF2-40B4-BE49-F238E27FC236}">
                  <a16:creationId xmlns:a16="http://schemas.microsoft.com/office/drawing/2014/main" id="{C1A46D3E-89F4-47E7-A315-1A4723ABF4B7}"/>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4015C962-B405-4396-A77D-2C231BDB6F93}"/>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2B358020-DCC4-49BB-99AE-774A1E920596}"/>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667ECC52-9859-4389-9714-BC22523AC7A7}"/>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8266985B-677A-4B95-AC2B-C523A7A8D6D7}"/>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8CCE3B05-AD2D-430B-B962-8B1281D6ED57}"/>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C0994894-FC81-44A5-A24B-EB52FBEC24AB}"/>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CAEBA91D-7FB3-4966-A8F3-07871B176CD4}"/>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DD5C9C5E-85D0-4A7C-8CB8-148F69FE53A4}"/>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3306B556-F625-404D-AAD8-59D482BCFAF5}"/>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4ACE086A-89EC-4ACE-BAB9-D00E843CA83A}"/>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7084B72-52BB-4DA5-9344-8DF8125494C7}"/>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D072DDA0-9DA5-4020-9CD1-E15AEBF870F9}"/>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82D27642-35E1-4DC4-A18A-B4415A9807F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A219C24-40DB-4892-AA88-2D5FA533265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CCEB3A55-F01D-4B6E-A2A2-64042BF3197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88FB3094-82B1-4F15-B86D-C20C9EDC39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DB84BF50-DFE5-4799-A156-EB3C9856F4B3}"/>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52AB54FD-0037-48F1-9599-D90FB7B90F1E}"/>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FB8376AB-B600-40A6-AB1F-F1166B1D57F6}"/>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C4839844-1DF0-4077-A0CF-C96660FC18C5}"/>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BBACE645-FAAC-4593-8D8C-88786D52DA84}"/>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3141F3C9-BB84-4216-B775-F021D777EAB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EB9DDE4C-491A-433B-A6A0-2F403389893E}"/>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CE330B1B-F421-405B-AF0B-F546F22939F0}"/>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6B0DE79F-A5D5-41E5-9AB0-41EFC26B01A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E910FAAA-48A9-465A-B40F-2E1856623838}"/>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C0C75034-99CA-4C94-A46D-BB8E0982BFE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0B859066-46FC-4B59-B964-8AAE5BE197E9}"/>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8E79ED39-EB65-4179-8085-FA5A108FCB13}"/>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A191B9DA-412A-4122-AA0F-0E17ADF99616}"/>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455D351D-E308-4EA8-9FCB-8745A2736229}"/>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B2F59BDB-5195-4D45-BAF7-3E2AF6C084A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7B75F554-2128-498B-86C4-7F2C6841F81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DF8DAA71-EE3B-4779-A68F-8B332C7FFD0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5327C0C9-9179-42F6-B0B1-79180706D62B}"/>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B423F283-140E-4709-BA03-340DEC81E0C3}"/>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3209356F-9CB2-4326-9EE7-EB27C0E646F5}"/>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0356092B-68BD-417D-9455-9A6BB33008E2}"/>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71F11E25-604A-4A51-B97E-7EEF92490B65}"/>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8E4EF6DE-CE49-498A-8E63-6A649F676A2C}"/>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4CAABB08-F719-4520-A012-8D1AB9A1B7FD}"/>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97FD4BA9-F688-4E27-9B43-F4F82798EFE1}"/>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241EF240-FC05-4F3B-A7C5-C33133698FDC}"/>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74FDC6C5-62CA-4993-B03C-6F555229D7E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3C91FC9C-F2EB-4FE4-B7C4-B0ADD2B3EEC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172898EC-0E5A-43B7-A8AC-A00BE81F088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75AC94D7-19CC-42BE-BA17-4C2675FF2D3F}"/>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A19EC642-7DF2-4F34-AAD6-4A5A74ED62AA}"/>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022281AF-4F15-4F34-B206-D0AEB7446D22}"/>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0F78CC42-AA94-4EA7-B5DE-FE31F0A22A4C}"/>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C0FE4E7B-B31C-4482-85EB-6F1DBADB5423}"/>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942C4ADE-6AE3-4E69-966C-709181EF9F7B}"/>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9DA1AFE5-8F88-4A91-B9BB-FD3ED0FEBB0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D447A26F-438D-48EF-B6E2-7637B3152F61}"/>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353522462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375050" y="5410207"/>
            <a:ext cx="1454741"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1951398" y="5410207"/>
            <a:ext cx="1454741"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3527746" y="5410207"/>
            <a:ext cx="1454741"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279326" y="686887"/>
            <a:ext cx="2832628"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359719" y="630906"/>
            <a:ext cx="216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
        <p:nvSpPr>
          <p:cNvPr id="69" name="Subtitle 139">
            <a:extLst>
              <a:ext uri="{FF2B5EF4-FFF2-40B4-BE49-F238E27FC236}">
                <a16:creationId xmlns:a16="http://schemas.microsoft.com/office/drawing/2014/main" id="{DFE50FBB-C502-4D0B-8245-7273FBAD1510}"/>
              </a:ext>
            </a:extLst>
          </p:cNvPr>
          <p:cNvSpPr>
            <a:spLocks noGrp="1"/>
          </p:cNvSpPr>
          <p:nvPr>
            <p:ph type="subTitle" idx="1" hasCustomPrompt="1"/>
          </p:nvPr>
        </p:nvSpPr>
        <p:spPr>
          <a:xfrm>
            <a:off x="486083"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Picture Placeholder 74">
            <a:extLst>
              <a:ext uri="{FF2B5EF4-FFF2-40B4-BE49-F238E27FC236}">
                <a16:creationId xmlns:a16="http://schemas.microsoft.com/office/drawing/2014/main" id="{8A8C76C3-30D3-442D-B999-658DC30E69C3}"/>
              </a:ext>
            </a:extLst>
          </p:cNvPr>
          <p:cNvSpPr>
            <a:spLocks noGrp="1"/>
          </p:cNvSpPr>
          <p:nvPr>
            <p:ph type="pic" sz="quarter" idx="22" hasCustomPrompt="1"/>
          </p:nvPr>
        </p:nvSpPr>
        <p:spPr>
          <a:xfrm>
            <a:off x="4122030" y="1032580"/>
            <a:ext cx="5030970" cy="5829165"/>
          </a:xfrm>
          <a:custGeom>
            <a:avLst/>
            <a:gdLst>
              <a:gd name="connsiteX0" fmla="*/ 5030970 w 5030970"/>
              <a:gd name="connsiteY0" fmla="*/ 0 h 5829165"/>
              <a:gd name="connsiteX1" fmla="*/ 5030970 w 5030970"/>
              <a:gd name="connsiteY1" fmla="*/ 3728125 h 5829165"/>
              <a:gd name="connsiteX2" fmla="*/ 5030970 w 5030970"/>
              <a:gd name="connsiteY2" fmla="*/ 4950795 h 5829165"/>
              <a:gd name="connsiteX3" fmla="*/ 5030970 w 5030970"/>
              <a:gd name="connsiteY3" fmla="*/ 5825420 h 5829165"/>
              <a:gd name="connsiteX4" fmla="*/ 1203343 w 5030970"/>
              <a:gd name="connsiteY4" fmla="*/ 5825420 h 5829165"/>
              <a:gd name="connsiteX5" fmla="*/ 1189166 w 5030970"/>
              <a:gd name="connsiteY5" fmla="*/ 5829165 h 5829165"/>
              <a:gd name="connsiteX6" fmla="*/ 957128 w 5030970"/>
              <a:gd name="connsiteY6" fmla="*/ 4950795 h 5829165"/>
              <a:gd name="connsiteX7" fmla="*/ 952075 w 5030970"/>
              <a:gd name="connsiteY7" fmla="*/ 4950795 h 5829165"/>
              <a:gd name="connsiteX8" fmla="*/ 0 w 5030970"/>
              <a:gd name="connsiteY8" fmla="*/ 1349609 h 582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0970" h="5829165">
                <a:moveTo>
                  <a:pt x="5030970" y="0"/>
                </a:moveTo>
                <a:lnTo>
                  <a:pt x="5030970" y="3728125"/>
                </a:lnTo>
                <a:lnTo>
                  <a:pt x="5030970" y="4950795"/>
                </a:lnTo>
                <a:lnTo>
                  <a:pt x="5030970" y="5825420"/>
                </a:lnTo>
                <a:lnTo>
                  <a:pt x="1203343" y="5825420"/>
                </a:lnTo>
                <a:lnTo>
                  <a:pt x="1189166" y="5829165"/>
                </a:lnTo>
                <a:lnTo>
                  <a:pt x="957128" y="4950795"/>
                </a:lnTo>
                <a:lnTo>
                  <a:pt x="952075" y="4950795"/>
                </a:lnTo>
                <a:lnTo>
                  <a:pt x="0" y="1349609"/>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133" name="Group 4">
            <a:extLst>
              <a:ext uri="{FF2B5EF4-FFF2-40B4-BE49-F238E27FC236}">
                <a16:creationId xmlns:a16="http://schemas.microsoft.com/office/drawing/2014/main" id="{EEDF0969-53B1-44A0-8DF6-45900D9BEADA}"/>
              </a:ext>
            </a:extLst>
          </p:cNvPr>
          <p:cNvGrpSpPr>
            <a:grpSpLocks noChangeAspect="1"/>
          </p:cNvGrpSpPr>
          <p:nvPr/>
        </p:nvGrpSpPr>
        <p:grpSpPr bwMode="auto">
          <a:xfrm>
            <a:off x="607255" y="616633"/>
            <a:ext cx="1440000" cy="1443689"/>
            <a:chOff x="2864" y="1181"/>
            <a:chExt cx="1952" cy="1957"/>
          </a:xfrm>
        </p:grpSpPr>
        <p:sp>
          <p:nvSpPr>
            <p:cNvPr id="134" name="AutoShape 3">
              <a:extLst>
                <a:ext uri="{FF2B5EF4-FFF2-40B4-BE49-F238E27FC236}">
                  <a16:creationId xmlns:a16="http://schemas.microsoft.com/office/drawing/2014/main" id="{19A2099F-82AC-4D5D-888B-DAC48F1CB4E5}"/>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Rectangle 5">
              <a:extLst>
                <a:ext uri="{FF2B5EF4-FFF2-40B4-BE49-F238E27FC236}">
                  <a16:creationId xmlns:a16="http://schemas.microsoft.com/office/drawing/2014/main" id="{9C4B9C5A-B965-44B1-98B9-93B0F1DE6C47}"/>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6">
              <a:extLst>
                <a:ext uri="{FF2B5EF4-FFF2-40B4-BE49-F238E27FC236}">
                  <a16:creationId xmlns:a16="http://schemas.microsoft.com/office/drawing/2014/main" id="{1434A23D-964B-4295-A535-D6F6200C3B48}"/>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7">
              <a:extLst>
                <a:ext uri="{FF2B5EF4-FFF2-40B4-BE49-F238E27FC236}">
                  <a16:creationId xmlns:a16="http://schemas.microsoft.com/office/drawing/2014/main" id="{C2D4040B-8648-488A-BDE6-76C3F00EDC5D}"/>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8">
              <a:extLst>
                <a:ext uri="{FF2B5EF4-FFF2-40B4-BE49-F238E27FC236}">
                  <a16:creationId xmlns:a16="http://schemas.microsoft.com/office/drawing/2014/main" id="{7FE6A7EF-7042-4DC5-9A82-F864CB0E464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9">
              <a:extLst>
                <a:ext uri="{FF2B5EF4-FFF2-40B4-BE49-F238E27FC236}">
                  <a16:creationId xmlns:a16="http://schemas.microsoft.com/office/drawing/2014/main" id="{6BA327C1-0C20-453C-9685-9A19D675B0C3}"/>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0">
              <a:extLst>
                <a:ext uri="{FF2B5EF4-FFF2-40B4-BE49-F238E27FC236}">
                  <a16:creationId xmlns:a16="http://schemas.microsoft.com/office/drawing/2014/main" id="{151E8CF1-6536-4EB0-9227-43CEFBC2A682}"/>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1">
              <a:extLst>
                <a:ext uri="{FF2B5EF4-FFF2-40B4-BE49-F238E27FC236}">
                  <a16:creationId xmlns:a16="http://schemas.microsoft.com/office/drawing/2014/main" id="{7D548CD7-C4F1-4E62-BD11-89EB371404E6}"/>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2">
              <a:extLst>
                <a:ext uri="{FF2B5EF4-FFF2-40B4-BE49-F238E27FC236}">
                  <a16:creationId xmlns:a16="http://schemas.microsoft.com/office/drawing/2014/main" id="{8AAA7435-15EA-4DD0-8C4E-DF397F4B444F}"/>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3">
              <a:extLst>
                <a:ext uri="{FF2B5EF4-FFF2-40B4-BE49-F238E27FC236}">
                  <a16:creationId xmlns:a16="http://schemas.microsoft.com/office/drawing/2014/main" id="{AC444245-DBBD-4EF5-8527-BC5A6B9554F4}"/>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4">
              <a:extLst>
                <a:ext uri="{FF2B5EF4-FFF2-40B4-BE49-F238E27FC236}">
                  <a16:creationId xmlns:a16="http://schemas.microsoft.com/office/drawing/2014/main" id="{6A7700CB-1749-4000-8712-7576E3E202F7}"/>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5">
              <a:extLst>
                <a:ext uri="{FF2B5EF4-FFF2-40B4-BE49-F238E27FC236}">
                  <a16:creationId xmlns:a16="http://schemas.microsoft.com/office/drawing/2014/main" id="{E8284FDE-7D59-4F7E-A593-FE357C23FE53}"/>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6">
              <a:extLst>
                <a:ext uri="{FF2B5EF4-FFF2-40B4-BE49-F238E27FC236}">
                  <a16:creationId xmlns:a16="http://schemas.microsoft.com/office/drawing/2014/main" id="{56E97FD3-2439-495E-9CED-B00FAC87BECC}"/>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7">
              <a:extLst>
                <a:ext uri="{FF2B5EF4-FFF2-40B4-BE49-F238E27FC236}">
                  <a16:creationId xmlns:a16="http://schemas.microsoft.com/office/drawing/2014/main" id="{9BF69514-4C74-4903-A556-4786BFFB2D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18">
              <a:extLst>
                <a:ext uri="{FF2B5EF4-FFF2-40B4-BE49-F238E27FC236}">
                  <a16:creationId xmlns:a16="http://schemas.microsoft.com/office/drawing/2014/main" id="{94FB72D9-3941-4D63-AAEA-5D8C875869B5}"/>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Freeform 19">
              <a:extLst>
                <a:ext uri="{FF2B5EF4-FFF2-40B4-BE49-F238E27FC236}">
                  <a16:creationId xmlns:a16="http://schemas.microsoft.com/office/drawing/2014/main" id="{A44BEDB4-0E40-4309-98BA-2B022616CA93}"/>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0">
              <a:extLst>
                <a:ext uri="{FF2B5EF4-FFF2-40B4-BE49-F238E27FC236}">
                  <a16:creationId xmlns:a16="http://schemas.microsoft.com/office/drawing/2014/main" id="{4894922E-9BB1-42DC-B154-0D2FA6C2B83F}"/>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Rectangle 21">
              <a:extLst>
                <a:ext uri="{FF2B5EF4-FFF2-40B4-BE49-F238E27FC236}">
                  <a16:creationId xmlns:a16="http://schemas.microsoft.com/office/drawing/2014/main" id="{8F0B02EF-6CD7-497A-8416-9203D706EA20}"/>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2">
              <a:extLst>
                <a:ext uri="{FF2B5EF4-FFF2-40B4-BE49-F238E27FC236}">
                  <a16:creationId xmlns:a16="http://schemas.microsoft.com/office/drawing/2014/main" id="{FFFE5A6E-BE44-427B-A63B-1348792C903B}"/>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3">
              <a:extLst>
                <a:ext uri="{FF2B5EF4-FFF2-40B4-BE49-F238E27FC236}">
                  <a16:creationId xmlns:a16="http://schemas.microsoft.com/office/drawing/2014/main" id="{A9D95AD4-51FD-4BC1-A944-5D9801DF8EF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4">
              <a:extLst>
                <a:ext uri="{FF2B5EF4-FFF2-40B4-BE49-F238E27FC236}">
                  <a16:creationId xmlns:a16="http://schemas.microsoft.com/office/drawing/2014/main" id="{A85240E6-E7EA-467F-8D5D-FC29EAEC5B0D}"/>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5">
              <a:extLst>
                <a:ext uri="{FF2B5EF4-FFF2-40B4-BE49-F238E27FC236}">
                  <a16:creationId xmlns:a16="http://schemas.microsoft.com/office/drawing/2014/main" id="{5B1224C5-9D05-4DA3-9D8A-DD247B08EC0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6">
              <a:extLst>
                <a:ext uri="{FF2B5EF4-FFF2-40B4-BE49-F238E27FC236}">
                  <a16:creationId xmlns:a16="http://schemas.microsoft.com/office/drawing/2014/main" id="{C9B8D699-7174-463A-8FA0-E5F1B1CD0EE2}"/>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7">
              <a:extLst>
                <a:ext uri="{FF2B5EF4-FFF2-40B4-BE49-F238E27FC236}">
                  <a16:creationId xmlns:a16="http://schemas.microsoft.com/office/drawing/2014/main" id="{30768851-5318-4231-853F-76C3CDCD77F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28">
              <a:extLst>
                <a:ext uri="{FF2B5EF4-FFF2-40B4-BE49-F238E27FC236}">
                  <a16:creationId xmlns:a16="http://schemas.microsoft.com/office/drawing/2014/main" id="{76B467BB-EC25-4D2C-BCA4-8EEBD39994A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29">
              <a:extLst>
                <a:ext uri="{FF2B5EF4-FFF2-40B4-BE49-F238E27FC236}">
                  <a16:creationId xmlns:a16="http://schemas.microsoft.com/office/drawing/2014/main" id="{755C1353-4105-459D-8005-34E7D71B46C8}"/>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0">
              <a:extLst>
                <a:ext uri="{FF2B5EF4-FFF2-40B4-BE49-F238E27FC236}">
                  <a16:creationId xmlns:a16="http://schemas.microsoft.com/office/drawing/2014/main" id="{3DB7C414-4406-47EA-B728-C38B71F56AFE}"/>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1">
              <a:extLst>
                <a:ext uri="{FF2B5EF4-FFF2-40B4-BE49-F238E27FC236}">
                  <a16:creationId xmlns:a16="http://schemas.microsoft.com/office/drawing/2014/main" id="{A729E131-6F71-49FE-BA08-211DAD99A198}"/>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2">
              <a:extLst>
                <a:ext uri="{FF2B5EF4-FFF2-40B4-BE49-F238E27FC236}">
                  <a16:creationId xmlns:a16="http://schemas.microsoft.com/office/drawing/2014/main" id="{CBD93934-EDB7-4A50-8DB8-8623D46DF094}"/>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4">
              <a:extLst>
                <a:ext uri="{FF2B5EF4-FFF2-40B4-BE49-F238E27FC236}">
                  <a16:creationId xmlns:a16="http://schemas.microsoft.com/office/drawing/2014/main" id="{F2FD5D12-6BF8-4582-B136-199C190B9BA5}"/>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5">
              <a:extLst>
                <a:ext uri="{FF2B5EF4-FFF2-40B4-BE49-F238E27FC236}">
                  <a16:creationId xmlns:a16="http://schemas.microsoft.com/office/drawing/2014/main" id="{D5C054A4-8FF7-4C7F-8ABF-E4992E80E8DC}"/>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6">
              <a:extLst>
                <a:ext uri="{FF2B5EF4-FFF2-40B4-BE49-F238E27FC236}">
                  <a16:creationId xmlns:a16="http://schemas.microsoft.com/office/drawing/2014/main" id="{E9EEDCCE-A760-4104-8468-DF6CD487F15A}"/>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7">
              <a:extLst>
                <a:ext uri="{FF2B5EF4-FFF2-40B4-BE49-F238E27FC236}">
                  <a16:creationId xmlns:a16="http://schemas.microsoft.com/office/drawing/2014/main" id="{C9FAD36D-4558-4126-BD35-1EF559FCF68F}"/>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38">
              <a:extLst>
                <a:ext uri="{FF2B5EF4-FFF2-40B4-BE49-F238E27FC236}">
                  <a16:creationId xmlns:a16="http://schemas.microsoft.com/office/drawing/2014/main" id="{A31A7B4A-DD9A-4DD1-9F38-8B1678CF70BE}"/>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39">
              <a:extLst>
                <a:ext uri="{FF2B5EF4-FFF2-40B4-BE49-F238E27FC236}">
                  <a16:creationId xmlns:a16="http://schemas.microsoft.com/office/drawing/2014/main" id="{E7413065-3D87-4A2E-A803-75E056CE799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0">
              <a:extLst>
                <a:ext uri="{FF2B5EF4-FFF2-40B4-BE49-F238E27FC236}">
                  <a16:creationId xmlns:a16="http://schemas.microsoft.com/office/drawing/2014/main" id="{E55D8205-6E61-4CA7-A32D-442F3B1D087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1">
              <a:extLst>
                <a:ext uri="{FF2B5EF4-FFF2-40B4-BE49-F238E27FC236}">
                  <a16:creationId xmlns:a16="http://schemas.microsoft.com/office/drawing/2014/main" id="{EFF0C211-5D10-47DF-974A-A4AD21C5DCCB}"/>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2">
              <a:extLst>
                <a:ext uri="{FF2B5EF4-FFF2-40B4-BE49-F238E27FC236}">
                  <a16:creationId xmlns:a16="http://schemas.microsoft.com/office/drawing/2014/main" id="{04AED5B5-2D67-4755-A04D-C8B2E7D9BF30}"/>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3">
              <a:extLst>
                <a:ext uri="{FF2B5EF4-FFF2-40B4-BE49-F238E27FC236}">
                  <a16:creationId xmlns:a16="http://schemas.microsoft.com/office/drawing/2014/main" id="{9B4E303C-6126-4141-BD8E-481DF95E82DB}"/>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4">
              <a:extLst>
                <a:ext uri="{FF2B5EF4-FFF2-40B4-BE49-F238E27FC236}">
                  <a16:creationId xmlns:a16="http://schemas.microsoft.com/office/drawing/2014/main" id="{C715DB69-1A15-4523-9BC8-241609E0F72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5">
              <a:extLst>
                <a:ext uri="{FF2B5EF4-FFF2-40B4-BE49-F238E27FC236}">
                  <a16:creationId xmlns:a16="http://schemas.microsoft.com/office/drawing/2014/main" id="{30CFD044-8BA0-4B49-8F46-6CF46E04774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6">
              <a:extLst>
                <a:ext uri="{FF2B5EF4-FFF2-40B4-BE49-F238E27FC236}">
                  <a16:creationId xmlns:a16="http://schemas.microsoft.com/office/drawing/2014/main" id="{D0535F04-7016-48AE-B2AD-1D5F985BD156}"/>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7">
              <a:extLst>
                <a:ext uri="{FF2B5EF4-FFF2-40B4-BE49-F238E27FC236}">
                  <a16:creationId xmlns:a16="http://schemas.microsoft.com/office/drawing/2014/main" id="{915B7E9C-CA44-4FC9-B5F5-E68A95D8B7BB}"/>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48">
              <a:extLst>
                <a:ext uri="{FF2B5EF4-FFF2-40B4-BE49-F238E27FC236}">
                  <a16:creationId xmlns:a16="http://schemas.microsoft.com/office/drawing/2014/main" id="{A2EA4CD8-905E-4664-8D87-C6552A00E208}"/>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49">
              <a:extLst>
                <a:ext uri="{FF2B5EF4-FFF2-40B4-BE49-F238E27FC236}">
                  <a16:creationId xmlns:a16="http://schemas.microsoft.com/office/drawing/2014/main" id="{38ADEC8B-DC21-45BF-B053-9704A696DC4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0">
              <a:extLst>
                <a:ext uri="{FF2B5EF4-FFF2-40B4-BE49-F238E27FC236}">
                  <a16:creationId xmlns:a16="http://schemas.microsoft.com/office/drawing/2014/main" id="{0C84EF33-43EC-4714-A146-9ECBD8769359}"/>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1">
              <a:extLst>
                <a:ext uri="{FF2B5EF4-FFF2-40B4-BE49-F238E27FC236}">
                  <a16:creationId xmlns:a16="http://schemas.microsoft.com/office/drawing/2014/main" id="{45197129-06CE-4542-847D-60EB4B46CFE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2">
              <a:extLst>
                <a:ext uri="{FF2B5EF4-FFF2-40B4-BE49-F238E27FC236}">
                  <a16:creationId xmlns:a16="http://schemas.microsoft.com/office/drawing/2014/main" id="{49724149-D986-4562-81EA-4450338111F1}"/>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3">
              <a:extLst>
                <a:ext uri="{FF2B5EF4-FFF2-40B4-BE49-F238E27FC236}">
                  <a16:creationId xmlns:a16="http://schemas.microsoft.com/office/drawing/2014/main" id="{33DD1268-DBDE-40B0-B3B0-FFBE574C5C5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4">
              <a:extLst>
                <a:ext uri="{FF2B5EF4-FFF2-40B4-BE49-F238E27FC236}">
                  <a16:creationId xmlns:a16="http://schemas.microsoft.com/office/drawing/2014/main" id="{59DEFC8A-7E72-434B-89E0-D3DE02631E5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5">
              <a:extLst>
                <a:ext uri="{FF2B5EF4-FFF2-40B4-BE49-F238E27FC236}">
                  <a16:creationId xmlns:a16="http://schemas.microsoft.com/office/drawing/2014/main" id="{F637DA00-54E2-444C-A560-F54995B3140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6">
              <a:extLst>
                <a:ext uri="{FF2B5EF4-FFF2-40B4-BE49-F238E27FC236}">
                  <a16:creationId xmlns:a16="http://schemas.microsoft.com/office/drawing/2014/main" id="{BFDB6D14-5F2A-43F1-BEF4-71D0E63A43F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7">
              <a:extLst>
                <a:ext uri="{FF2B5EF4-FFF2-40B4-BE49-F238E27FC236}">
                  <a16:creationId xmlns:a16="http://schemas.microsoft.com/office/drawing/2014/main" id="{5AE0B8F0-9F84-4595-9CCC-4CB85326FD87}"/>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58">
              <a:extLst>
                <a:ext uri="{FF2B5EF4-FFF2-40B4-BE49-F238E27FC236}">
                  <a16:creationId xmlns:a16="http://schemas.microsoft.com/office/drawing/2014/main" id="{D9847DD5-AE1F-4448-A4F2-1CAFB69277C8}"/>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59">
              <a:extLst>
                <a:ext uri="{FF2B5EF4-FFF2-40B4-BE49-F238E27FC236}">
                  <a16:creationId xmlns:a16="http://schemas.microsoft.com/office/drawing/2014/main" id="{76E7736D-FA04-4EB4-ACA3-36DF0EE2CB2E}"/>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0">
              <a:extLst>
                <a:ext uri="{FF2B5EF4-FFF2-40B4-BE49-F238E27FC236}">
                  <a16:creationId xmlns:a16="http://schemas.microsoft.com/office/drawing/2014/main" id="{4D630A59-AEBF-44F1-9BEF-D9655EBCC124}"/>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61">
              <a:extLst>
                <a:ext uri="{FF2B5EF4-FFF2-40B4-BE49-F238E27FC236}">
                  <a16:creationId xmlns:a16="http://schemas.microsoft.com/office/drawing/2014/main" id="{1E1D60D2-3F4A-4107-8038-2277529B5CB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62">
              <a:extLst>
                <a:ext uri="{FF2B5EF4-FFF2-40B4-BE49-F238E27FC236}">
                  <a16:creationId xmlns:a16="http://schemas.microsoft.com/office/drawing/2014/main" id="{B112D252-340C-479F-BFBF-018D7C240D6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04468476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438704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4" name="Freeform: Shape 73">
            <a:extLst>
              <a:ext uri="{FF2B5EF4-FFF2-40B4-BE49-F238E27FC236}">
                <a16:creationId xmlns:a16="http://schemas.microsoft.com/office/drawing/2014/main" id="{4F2ADBC4-6BE9-497D-BA58-27927CF9C0AA}"/>
              </a:ext>
            </a:extLst>
          </p:cNvPr>
          <p:cNvSpPr/>
          <p:nvPr userDrawn="1"/>
        </p:nvSpPr>
        <p:spPr>
          <a:xfrm>
            <a:off x="4874522" y="-1"/>
            <a:ext cx="4278479" cy="6879660"/>
          </a:xfrm>
          <a:custGeom>
            <a:avLst/>
            <a:gdLst>
              <a:gd name="connsiteX0" fmla="*/ 1684339 w 4278479"/>
              <a:gd name="connsiteY0" fmla="*/ 0 h 6879660"/>
              <a:gd name="connsiteX1" fmla="*/ 4278479 w 4278479"/>
              <a:gd name="connsiteY1" fmla="*/ 0 h 6879660"/>
              <a:gd name="connsiteX2" fmla="*/ 4278479 w 4278479"/>
              <a:gd name="connsiteY2" fmla="*/ 6879660 h 6879660"/>
              <a:gd name="connsiteX3" fmla="*/ 1684339 w 4278479"/>
              <a:gd name="connsiteY3" fmla="*/ 6879660 h 6879660"/>
              <a:gd name="connsiteX4" fmla="*/ 0 w 427847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479" h="6879660">
                <a:moveTo>
                  <a:pt x="1684339" y="0"/>
                </a:moveTo>
                <a:lnTo>
                  <a:pt x="4278479" y="0"/>
                </a:lnTo>
                <a:lnTo>
                  <a:pt x="4278479"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91" name="Text Placeholder 140">
            <a:extLst>
              <a:ext uri="{FF2B5EF4-FFF2-40B4-BE49-F238E27FC236}">
                <a16:creationId xmlns:a16="http://schemas.microsoft.com/office/drawing/2014/main" id="{EA1CC78C-9D17-48F8-BD73-821790574A70}"/>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92" name="Text Placeholder 135">
            <a:extLst>
              <a:ext uri="{FF2B5EF4-FFF2-40B4-BE49-F238E27FC236}">
                <a16:creationId xmlns:a16="http://schemas.microsoft.com/office/drawing/2014/main" id="{5000BE84-3D9F-45B4-A5F5-A6BB3523088D}"/>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193" name="Group 4">
            <a:extLst>
              <a:ext uri="{FF2B5EF4-FFF2-40B4-BE49-F238E27FC236}">
                <a16:creationId xmlns:a16="http://schemas.microsoft.com/office/drawing/2014/main" id="{89C2BB76-EC8B-4EE0-B3FE-F9F6A8015C05}"/>
              </a:ext>
            </a:extLst>
          </p:cNvPr>
          <p:cNvGrpSpPr>
            <a:grpSpLocks noChangeAspect="1"/>
          </p:cNvGrpSpPr>
          <p:nvPr userDrawn="1"/>
        </p:nvGrpSpPr>
        <p:grpSpPr bwMode="auto">
          <a:xfrm>
            <a:off x="607255" y="616633"/>
            <a:ext cx="1440000" cy="1443689"/>
            <a:chOff x="2864" y="1181"/>
            <a:chExt cx="1952" cy="1957"/>
          </a:xfrm>
        </p:grpSpPr>
        <p:sp>
          <p:nvSpPr>
            <p:cNvPr id="194" name="AutoShape 3">
              <a:extLst>
                <a:ext uri="{FF2B5EF4-FFF2-40B4-BE49-F238E27FC236}">
                  <a16:creationId xmlns:a16="http://schemas.microsoft.com/office/drawing/2014/main" id="{6F6F4730-7EA7-46CD-85DC-B75DBB77F8E8}"/>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Rectangle 5">
              <a:extLst>
                <a:ext uri="{FF2B5EF4-FFF2-40B4-BE49-F238E27FC236}">
                  <a16:creationId xmlns:a16="http://schemas.microsoft.com/office/drawing/2014/main" id="{E09E0824-B174-4948-8FEC-654D7CD9BAB7}"/>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6">
              <a:extLst>
                <a:ext uri="{FF2B5EF4-FFF2-40B4-BE49-F238E27FC236}">
                  <a16:creationId xmlns:a16="http://schemas.microsoft.com/office/drawing/2014/main" id="{DF48A723-8ED5-4D62-A3AD-E34A57401DC7}"/>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7">
              <a:extLst>
                <a:ext uri="{FF2B5EF4-FFF2-40B4-BE49-F238E27FC236}">
                  <a16:creationId xmlns:a16="http://schemas.microsoft.com/office/drawing/2014/main" id="{25A41219-1F64-4154-99E9-D1169FB2FCB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8">
              <a:extLst>
                <a:ext uri="{FF2B5EF4-FFF2-40B4-BE49-F238E27FC236}">
                  <a16:creationId xmlns:a16="http://schemas.microsoft.com/office/drawing/2014/main" id="{8281E3FA-7278-4F28-97E5-97A24180CFFE}"/>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9">
              <a:extLst>
                <a:ext uri="{FF2B5EF4-FFF2-40B4-BE49-F238E27FC236}">
                  <a16:creationId xmlns:a16="http://schemas.microsoft.com/office/drawing/2014/main" id="{C9F0559D-B19E-4729-8727-7C58D48364EC}"/>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0">
              <a:extLst>
                <a:ext uri="{FF2B5EF4-FFF2-40B4-BE49-F238E27FC236}">
                  <a16:creationId xmlns:a16="http://schemas.microsoft.com/office/drawing/2014/main" id="{CA838872-0F5E-431E-9607-C1F2F3BFD90B}"/>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11">
              <a:extLst>
                <a:ext uri="{FF2B5EF4-FFF2-40B4-BE49-F238E27FC236}">
                  <a16:creationId xmlns:a16="http://schemas.microsoft.com/office/drawing/2014/main" id="{4C4EE19E-F9DE-43CB-B9FA-568A29EFF4C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Freeform 12">
              <a:extLst>
                <a:ext uri="{FF2B5EF4-FFF2-40B4-BE49-F238E27FC236}">
                  <a16:creationId xmlns:a16="http://schemas.microsoft.com/office/drawing/2014/main" id="{2846D1A2-8F1F-4A76-A9D6-7A52E5DD962C}"/>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13">
              <a:extLst>
                <a:ext uri="{FF2B5EF4-FFF2-40B4-BE49-F238E27FC236}">
                  <a16:creationId xmlns:a16="http://schemas.microsoft.com/office/drawing/2014/main" id="{831E56F7-7026-475C-B029-0BD7774ABE4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14">
              <a:extLst>
                <a:ext uri="{FF2B5EF4-FFF2-40B4-BE49-F238E27FC236}">
                  <a16:creationId xmlns:a16="http://schemas.microsoft.com/office/drawing/2014/main" id="{BF7EFABE-1BDA-49DB-980B-7C651070CB7D}"/>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15">
              <a:extLst>
                <a:ext uri="{FF2B5EF4-FFF2-40B4-BE49-F238E27FC236}">
                  <a16:creationId xmlns:a16="http://schemas.microsoft.com/office/drawing/2014/main" id="{6B5CEC9B-0F54-4C9E-85F1-D7DE83C18C5B}"/>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16">
              <a:extLst>
                <a:ext uri="{FF2B5EF4-FFF2-40B4-BE49-F238E27FC236}">
                  <a16:creationId xmlns:a16="http://schemas.microsoft.com/office/drawing/2014/main" id="{A60A3249-E214-4EAD-919F-C7C44FAB7A3F}"/>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17">
              <a:extLst>
                <a:ext uri="{FF2B5EF4-FFF2-40B4-BE49-F238E27FC236}">
                  <a16:creationId xmlns:a16="http://schemas.microsoft.com/office/drawing/2014/main" id="{697C151D-5B52-4341-B42B-45C80974B63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18">
              <a:extLst>
                <a:ext uri="{FF2B5EF4-FFF2-40B4-BE49-F238E27FC236}">
                  <a16:creationId xmlns:a16="http://schemas.microsoft.com/office/drawing/2014/main" id="{7E18978D-54C4-43C7-9BCE-78E1C9529470}"/>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19">
              <a:extLst>
                <a:ext uri="{FF2B5EF4-FFF2-40B4-BE49-F238E27FC236}">
                  <a16:creationId xmlns:a16="http://schemas.microsoft.com/office/drawing/2014/main" id="{F770C2BF-62E8-414A-A4F3-B64EEEAAB73A}"/>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0">
              <a:extLst>
                <a:ext uri="{FF2B5EF4-FFF2-40B4-BE49-F238E27FC236}">
                  <a16:creationId xmlns:a16="http://schemas.microsoft.com/office/drawing/2014/main" id="{B5E09B7D-728B-4465-9E92-EDF90C31982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Rectangle 21">
              <a:extLst>
                <a:ext uri="{FF2B5EF4-FFF2-40B4-BE49-F238E27FC236}">
                  <a16:creationId xmlns:a16="http://schemas.microsoft.com/office/drawing/2014/main" id="{9DB1CE65-2195-414E-96DE-C06E97440466}"/>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22">
              <a:extLst>
                <a:ext uri="{FF2B5EF4-FFF2-40B4-BE49-F238E27FC236}">
                  <a16:creationId xmlns:a16="http://schemas.microsoft.com/office/drawing/2014/main" id="{9660DD50-5B33-42A8-97CA-68C07E83FDB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23">
              <a:extLst>
                <a:ext uri="{FF2B5EF4-FFF2-40B4-BE49-F238E27FC236}">
                  <a16:creationId xmlns:a16="http://schemas.microsoft.com/office/drawing/2014/main" id="{517E12D9-20E8-44D0-B8DF-2D4607569BD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24">
              <a:extLst>
                <a:ext uri="{FF2B5EF4-FFF2-40B4-BE49-F238E27FC236}">
                  <a16:creationId xmlns:a16="http://schemas.microsoft.com/office/drawing/2014/main" id="{7DF76A7B-42F4-464C-95E2-5E57BE595A7C}"/>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25">
              <a:extLst>
                <a:ext uri="{FF2B5EF4-FFF2-40B4-BE49-F238E27FC236}">
                  <a16:creationId xmlns:a16="http://schemas.microsoft.com/office/drawing/2014/main" id="{8453E42F-0789-42EF-BF57-BBDBB4AD85D2}"/>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26">
              <a:extLst>
                <a:ext uri="{FF2B5EF4-FFF2-40B4-BE49-F238E27FC236}">
                  <a16:creationId xmlns:a16="http://schemas.microsoft.com/office/drawing/2014/main" id="{50204653-0365-48D9-9AB2-DA947684939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27">
              <a:extLst>
                <a:ext uri="{FF2B5EF4-FFF2-40B4-BE49-F238E27FC236}">
                  <a16:creationId xmlns:a16="http://schemas.microsoft.com/office/drawing/2014/main" id="{44C5F707-0B4D-42D2-875F-AC0CD3604DEC}"/>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28">
              <a:extLst>
                <a:ext uri="{FF2B5EF4-FFF2-40B4-BE49-F238E27FC236}">
                  <a16:creationId xmlns:a16="http://schemas.microsoft.com/office/drawing/2014/main" id="{07EB4E8B-44AC-49EC-936A-320A5004D8F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29">
              <a:extLst>
                <a:ext uri="{FF2B5EF4-FFF2-40B4-BE49-F238E27FC236}">
                  <a16:creationId xmlns:a16="http://schemas.microsoft.com/office/drawing/2014/main" id="{B90F8AFC-C8A9-4376-A2A0-6062E3F41AD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30">
              <a:extLst>
                <a:ext uri="{FF2B5EF4-FFF2-40B4-BE49-F238E27FC236}">
                  <a16:creationId xmlns:a16="http://schemas.microsoft.com/office/drawing/2014/main" id="{9EB36DC0-2361-4575-AD0C-714E2CD63CD1}"/>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31">
              <a:extLst>
                <a:ext uri="{FF2B5EF4-FFF2-40B4-BE49-F238E27FC236}">
                  <a16:creationId xmlns:a16="http://schemas.microsoft.com/office/drawing/2014/main" id="{4F0BE09D-B550-4AC6-AFD6-580B6C9C34EE}"/>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32">
              <a:extLst>
                <a:ext uri="{FF2B5EF4-FFF2-40B4-BE49-F238E27FC236}">
                  <a16:creationId xmlns:a16="http://schemas.microsoft.com/office/drawing/2014/main" id="{4BDF75F4-FDE8-4D34-A542-EA629B25234A}"/>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34">
              <a:extLst>
                <a:ext uri="{FF2B5EF4-FFF2-40B4-BE49-F238E27FC236}">
                  <a16:creationId xmlns:a16="http://schemas.microsoft.com/office/drawing/2014/main" id="{EDD0E1A7-A5CD-445B-AD4F-B038F8B3B25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35">
              <a:extLst>
                <a:ext uri="{FF2B5EF4-FFF2-40B4-BE49-F238E27FC236}">
                  <a16:creationId xmlns:a16="http://schemas.microsoft.com/office/drawing/2014/main" id="{68A4B0F3-4A42-4ECA-BC4A-88D48053857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36">
              <a:extLst>
                <a:ext uri="{FF2B5EF4-FFF2-40B4-BE49-F238E27FC236}">
                  <a16:creationId xmlns:a16="http://schemas.microsoft.com/office/drawing/2014/main" id="{D1D31D11-1B5E-41BC-B938-AA21B99EB9A7}"/>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37">
              <a:extLst>
                <a:ext uri="{FF2B5EF4-FFF2-40B4-BE49-F238E27FC236}">
                  <a16:creationId xmlns:a16="http://schemas.microsoft.com/office/drawing/2014/main" id="{E37BA9FC-235E-47AE-9FB8-A705793CA174}"/>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38">
              <a:extLst>
                <a:ext uri="{FF2B5EF4-FFF2-40B4-BE49-F238E27FC236}">
                  <a16:creationId xmlns:a16="http://schemas.microsoft.com/office/drawing/2014/main" id="{457E7A92-6308-4DE3-A895-AA62960D05D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39">
              <a:extLst>
                <a:ext uri="{FF2B5EF4-FFF2-40B4-BE49-F238E27FC236}">
                  <a16:creationId xmlns:a16="http://schemas.microsoft.com/office/drawing/2014/main" id="{AA31D295-E8BE-42B4-B0C2-CAD8D1A6F85E}"/>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0">
              <a:extLst>
                <a:ext uri="{FF2B5EF4-FFF2-40B4-BE49-F238E27FC236}">
                  <a16:creationId xmlns:a16="http://schemas.microsoft.com/office/drawing/2014/main" id="{DF368E95-4C33-437F-8F61-67CCA09D151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41">
              <a:extLst>
                <a:ext uri="{FF2B5EF4-FFF2-40B4-BE49-F238E27FC236}">
                  <a16:creationId xmlns:a16="http://schemas.microsoft.com/office/drawing/2014/main" id="{D81DA87D-C6ED-41B0-87B3-30BBA06D9B95}"/>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42">
              <a:extLst>
                <a:ext uri="{FF2B5EF4-FFF2-40B4-BE49-F238E27FC236}">
                  <a16:creationId xmlns:a16="http://schemas.microsoft.com/office/drawing/2014/main" id="{4C42D249-9DC3-49B6-AE7F-142CED6A7B25}"/>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43">
              <a:extLst>
                <a:ext uri="{FF2B5EF4-FFF2-40B4-BE49-F238E27FC236}">
                  <a16:creationId xmlns:a16="http://schemas.microsoft.com/office/drawing/2014/main" id="{2EEAC508-55F1-4816-9877-3ACF9A67A5D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44">
              <a:extLst>
                <a:ext uri="{FF2B5EF4-FFF2-40B4-BE49-F238E27FC236}">
                  <a16:creationId xmlns:a16="http://schemas.microsoft.com/office/drawing/2014/main" id="{02575FC1-7E5D-46CB-B78D-07BD3DD6935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45">
              <a:extLst>
                <a:ext uri="{FF2B5EF4-FFF2-40B4-BE49-F238E27FC236}">
                  <a16:creationId xmlns:a16="http://schemas.microsoft.com/office/drawing/2014/main" id="{1547C591-B65D-45F5-8037-8FD9F4B60113}"/>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46">
              <a:extLst>
                <a:ext uri="{FF2B5EF4-FFF2-40B4-BE49-F238E27FC236}">
                  <a16:creationId xmlns:a16="http://schemas.microsoft.com/office/drawing/2014/main" id="{1D4CFCC4-881A-4F8A-ABC9-F479B56C3B0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47">
              <a:extLst>
                <a:ext uri="{FF2B5EF4-FFF2-40B4-BE49-F238E27FC236}">
                  <a16:creationId xmlns:a16="http://schemas.microsoft.com/office/drawing/2014/main" id="{F6ABED90-5364-4FA5-9105-45E212E7DF21}"/>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48">
              <a:extLst>
                <a:ext uri="{FF2B5EF4-FFF2-40B4-BE49-F238E27FC236}">
                  <a16:creationId xmlns:a16="http://schemas.microsoft.com/office/drawing/2014/main" id="{9822A435-40D7-4DB0-8060-4B4DA0F8AC9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49">
              <a:extLst>
                <a:ext uri="{FF2B5EF4-FFF2-40B4-BE49-F238E27FC236}">
                  <a16:creationId xmlns:a16="http://schemas.microsoft.com/office/drawing/2014/main" id="{98D106D0-75BB-4AE3-830A-AFE45B648642}"/>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0">
              <a:extLst>
                <a:ext uri="{FF2B5EF4-FFF2-40B4-BE49-F238E27FC236}">
                  <a16:creationId xmlns:a16="http://schemas.microsoft.com/office/drawing/2014/main" id="{3309DCB5-3856-47AF-AD5E-31FE9740909E}"/>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51">
              <a:extLst>
                <a:ext uri="{FF2B5EF4-FFF2-40B4-BE49-F238E27FC236}">
                  <a16:creationId xmlns:a16="http://schemas.microsoft.com/office/drawing/2014/main" id="{026D4969-1646-4A9A-811F-E6B86284A36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52">
              <a:extLst>
                <a:ext uri="{FF2B5EF4-FFF2-40B4-BE49-F238E27FC236}">
                  <a16:creationId xmlns:a16="http://schemas.microsoft.com/office/drawing/2014/main" id="{D309E21A-B33A-4BCA-9284-DB988DF01B3F}"/>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53">
              <a:extLst>
                <a:ext uri="{FF2B5EF4-FFF2-40B4-BE49-F238E27FC236}">
                  <a16:creationId xmlns:a16="http://schemas.microsoft.com/office/drawing/2014/main" id="{011B6EB2-2138-4E4D-A71C-0F2EC621F70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3" name="Freeform 54">
              <a:extLst>
                <a:ext uri="{FF2B5EF4-FFF2-40B4-BE49-F238E27FC236}">
                  <a16:creationId xmlns:a16="http://schemas.microsoft.com/office/drawing/2014/main" id="{639A836C-C974-410C-9E74-B66937EB9D72}"/>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4" name="Freeform 55">
              <a:extLst>
                <a:ext uri="{FF2B5EF4-FFF2-40B4-BE49-F238E27FC236}">
                  <a16:creationId xmlns:a16="http://schemas.microsoft.com/office/drawing/2014/main" id="{E340CF28-83CF-4D13-8B32-E1B37828007E}"/>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Freeform 56">
              <a:extLst>
                <a:ext uri="{FF2B5EF4-FFF2-40B4-BE49-F238E27FC236}">
                  <a16:creationId xmlns:a16="http://schemas.microsoft.com/office/drawing/2014/main" id="{778A1410-34C6-49E3-A7FB-1749982F00E1}"/>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57">
              <a:extLst>
                <a:ext uri="{FF2B5EF4-FFF2-40B4-BE49-F238E27FC236}">
                  <a16:creationId xmlns:a16="http://schemas.microsoft.com/office/drawing/2014/main" id="{8F7EEEA7-84B4-4DED-BBDA-C1D465B0FFE4}"/>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58">
              <a:extLst>
                <a:ext uri="{FF2B5EF4-FFF2-40B4-BE49-F238E27FC236}">
                  <a16:creationId xmlns:a16="http://schemas.microsoft.com/office/drawing/2014/main" id="{AB78D163-693F-4F95-96B7-C58597B68677}"/>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8" name="Freeform 59">
              <a:extLst>
                <a:ext uri="{FF2B5EF4-FFF2-40B4-BE49-F238E27FC236}">
                  <a16:creationId xmlns:a16="http://schemas.microsoft.com/office/drawing/2014/main" id="{7B306C40-1949-4C91-B5B8-79A417CE741F}"/>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9" name="Freeform 60">
              <a:extLst>
                <a:ext uri="{FF2B5EF4-FFF2-40B4-BE49-F238E27FC236}">
                  <a16:creationId xmlns:a16="http://schemas.microsoft.com/office/drawing/2014/main" id="{DE472E62-8046-470C-9B88-895A12A4B036}"/>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0" name="Freeform 61">
              <a:extLst>
                <a:ext uri="{FF2B5EF4-FFF2-40B4-BE49-F238E27FC236}">
                  <a16:creationId xmlns:a16="http://schemas.microsoft.com/office/drawing/2014/main" id="{38C00FE9-A56B-4921-B0D7-C31C1334F5FE}"/>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1" name="Freeform 62">
              <a:extLst>
                <a:ext uri="{FF2B5EF4-FFF2-40B4-BE49-F238E27FC236}">
                  <a16:creationId xmlns:a16="http://schemas.microsoft.com/office/drawing/2014/main" id="{22A4FF45-2458-4BD5-95F2-39A13A801DC1}"/>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479752632"/>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438704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69" name="Freeform: Shape 68">
            <a:extLst>
              <a:ext uri="{FF2B5EF4-FFF2-40B4-BE49-F238E27FC236}">
                <a16:creationId xmlns:a16="http://schemas.microsoft.com/office/drawing/2014/main" id="{83F8E463-4FFE-49B7-9650-421BCC52256F}"/>
              </a:ext>
            </a:extLst>
          </p:cNvPr>
          <p:cNvSpPr/>
          <p:nvPr userDrawn="1"/>
        </p:nvSpPr>
        <p:spPr>
          <a:xfrm>
            <a:off x="4874521" y="-1"/>
            <a:ext cx="4278479" cy="6879660"/>
          </a:xfrm>
          <a:custGeom>
            <a:avLst/>
            <a:gdLst>
              <a:gd name="connsiteX0" fmla="*/ 1684339 w 4278479"/>
              <a:gd name="connsiteY0" fmla="*/ 0 h 6879660"/>
              <a:gd name="connsiteX1" fmla="*/ 4278479 w 4278479"/>
              <a:gd name="connsiteY1" fmla="*/ 0 h 6879660"/>
              <a:gd name="connsiteX2" fmla="*/ 4278479 w 4278479"/>
              <a:gd name="connsiteY2" fmla="*/ 6879660 h 6879660"/>
              <a:gd name="connsiteX3" fmla="*/ 1684339 w 4278479"/>
              <a:gd name="connsiteY3" fmla="*/ 6879660 h 6879660"/>
              <a:gd name="connsiteX4" fmla="*/ 0 w 427847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479" h="6879660">
                <a:moveTo>
                  <a:pt x="1684339" y="0"/>
                </a:moveTo>
                <a:lnTo>
                  <a:pt x="4278479" y="0"/>
                </a:lnTo>
                <a:lnTo>
                  <a:pt x="4278479"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DE6BB54C-96E9-4F09-A3CB-DE2C80C522ED}"/>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9DEB71A4-2BAD-49C4-8E82-1FA9E406F73D}"/>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FF06CCE4-F93F-4534-884D-18E1595654B9}"/>
              </a:ext>
            </a:extLst>
          </p:cNvPr>
          <p:cNvGrpSpPr>
            <a:grpSpLocks noChangeAspect="1"/>
          </p:cNvGrpSpPr>
          <p:nvPr userDrawn="1"/>
        </p:nvGrpSpPr>
        <p:grpSpPr bwMode="auto">
          <a:xfrm>
            <a:off x="607255" y="616633"/>
            <a:ext cx="1440000" cy="1443689"/>
            <a:chOff x="2864" y="1181"/>
            <a:chExt cx="1952" cy="1957"/>
          </a:xfrm>
        </p:grpSpPr>
        <p:sp>
          <p:nvSpPr>
            <p:cNvPr id="73" name="AutoShape 3">
              <a:extLst>
                <a:ext uri="{FF2B5EF4-FFF2-40B4-BE49-F238E27FC236}">
                  <a16:creationId xmlns:a16="http://schemas.microsoft.com/office/drawing/2014/main" id="{9030C890-4DCD-405E-9435-7902FA0BA693}"/>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4" name="Rectangle 5">
              <a:extLst>
                <a:ext uri="{FF2B5EF4-FFF2-40B4-BE49-F238E27FC236}">
                  <a16:creationId xmlns:a16="http://schemas.microsoft.com/office/drawing/2014/main" id="{B4F2B904-2D10-4000-A221-04E590F16B30}"/>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Freeform 6">
              <a:extLst>
                <a:ext uri="{FF2B5EF4-FFF2-40B4-BE49-F238E27FC236}">
                  <a16:creationId xmlns:a16="http://schemas.microsoft.com/office/drawing/2014/main" id="{5E879CC3-D2E0-4AFA-96B7-7F191CB5513B}"/>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7">
              <a:extLst>
                <a:ext uri="{FF2B5EF4-FFF2-40B4-BE49-F238E27FC236}">
                  <a16:creationId xmlns:a16="http://schemas.microsoft.com/office/drawing/2014/main" id="{1356A548-779E-49B2-8079-F79837DC6E8E}"/>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8">
              <a:extLst>
                <a:ext uri="{FF2B5EF4-FFF2-40B4-BE49-F238E27FC236}">
                  <a16:creationId xmlns:a16="http://schemas.microsoft.com/office/drawing/2014/main" id="{4B8AD13D-C420-436A-A516-DC26E8B3BD2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9">
              <a:extLst>
                <a:ext uri="{FF2B5EF4-FFF2-40B4-BE49-F238E27FC236}">
                  <a16:creationId xmlns:a16="http://schemas.microsoft.com/office/drawing/2014/main" id="{00589126-909A-4E4C-A1A8-2BA6428BC44F}"/>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10">
              <a:extLst>
                <a:ext uri="{FF2B5EF4-FFF2-40B4-BE49-F238E27FC236}">
                  <a16:creationId xmlns:a16="http://schemas.microsoft.com/office/drawing/2014/main" id="{426752A3-3DAA-4E56-BF62-90501539A414}"/>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1">
              <a:extLst>
                <a:ext uri="{FF2B5EF4-FFF2-40B4-BE49-F238E27FC236}">
                  <a16:creationId xmlns:a16="http://schemas.microsoft.com/office/drawing/2014/main" id="{D8792C1F-59A4-4B91-A3B3-4D0E94D5213F}"/>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2">
              <a:extLst>
                <a:ext uri="{FF2B5EF4-FFF2-40B4-BE49-F238E27FC236}">
                  <a16:creationId xmlns:a16="http://schemas.microsoft.com/office/drawing/2014/main" id="{1EB90896-C36F-4639-8E3C-BD2B0E58FD3C}"/>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3">
              <a:extLst>
                <a:ext uri="{FF2B5EF4-FFF2-40B4-BE49-F238E27FC236}">
                  <a16:creationId xmlns:a16="http://schemas.microsoft.com/office/drawing/2014/main" id="{57B7BB3D-2578-44FF-B2E4-2B1FB8CDF23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4">
              <a:extLst>
                <a:ext uri="{FF2B5EF4-FFF2-40B4-BE49-F238E27FC236}">
                  <a16:creationId xmlns:a16="http://schemas.microsoft.com/office/drawing/2014/main" id="{630D53DA-E836-4982-9E9F-B1EAE17CD4B0}"/>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5">
              <a:extLst>
                <a:ext uri="{FF2B5EF4-FFF2-40B4-BE49-F238E27FC236}">
                  <a16:creationId xmlns:a16="http://schemas.microsoft.com/office/drawing/2014/main" id="{52641BF9-F229-4CFE-8503-0F3A699CDBB3}"/>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6">
              <a:extLst>
                <a:ext uri="{FF2B5EF4-FFF2-40B4-BE49-F238E27FC236}">
                  <a16:creationId xmlns:a16="http://schemas.microsoft.com/office/drawing/2014/main" id="{08FDB986-AFFB-4CD9-BD9E-FC083C9A78A7}"/>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7">
              <a:extLst>
                <a:ext uri="{FF2B5EF4-FFF2-40B4-BE49-F238E27FC236}">
                  <a16:creationId xmlns:a16="http://schemas.microsoft.com/office/drawing/2014/main" id="{2D267780-534F-4F1D-8DEB-C262B3466B8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8">
              <a:extLst>
                <a:ext uri="{FF2B5EF4-FFF2-40B4-BE49-F238E27FC236}">
                  <a16:creationId xmlns:a16="http://schemas.microsoft.com/office/drawing/2014/main" id="{81F54606-CC12-479B-8F2F-2281DD4DE1B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9">
              <a:extLst>
                <a:ext uri="{FF2B5EF4-FFF2-40B4-BE49-F238E27FC236}">
                  <a16:creationId xmlns:a16="http://schemas.microsoft.com/office/drawing/2014/main" id="{A72A1F2C-B9DE-4979-B643-70E5B27C1DEB}"/>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20">
              <a:extLst>
                <a:ext uri="{FF2B5EF4-FFF2-40B4-BE49-F238E27FC236}">
                  <a16:creationId xmlns:a16="http://schemas.microsoft.com/office/drawing/2014/main" id="{2409EDC9-0EFD-4EFA-8199-BDE8A693ACDD}"/>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Rectangle 21">
              <a:extLst>
                <a:ext uri="{FF2B5EF4-FFF2-40B4-BE49-F238E27FC236}">
                  <a16:creationId xmlns:a16="http://schemas.microsoft.com/office/drawing/2014/main" id="{540A39EA-BFCF-4C85-9259-F2D68AB65A98}"/>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Freeform 22">
              <a:extLst>
                <a:ext uri="{FF2B5EF4-FFF2-40B4-BE49-F238E27FC236}">
                  <a16:creationId xmlns:a16="http://schemas.microsoft.com/office/drawing/2014/main" id="{50042EDB-A5C0-489C-A196-7C155C3BED9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3">
              <a:extLst>
                <a:ext uri="{FF2B5EF4-FFF2-40B4-BE49-F238E27FC236}">
                  <a16:creationId xmlns:a16="http://schemas.microsoft.com/office/drawing/2014/main" id="{A408F268-B959-4390-BC48-CBAE529206C1}"/>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4">
              <a:extLst>
                <a:ext uri="{FF2B5EF4-FFF2-40B4-BE49-F238E27FC236}">
                  <a16:creationId xmlns:a16="http://schemas.microsoft.com/office/drawing/2014/main" id="{32E05F70-B326-495B-8835-89C08122A041}"/>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5">
              <a:extLst>
                <a:ext uri="{FF2B5EF4-FFF2-40B4-BE49-F238E27FC236}">
                  <a16:creationId xmlns:a16="http://schemas.microsoft.com/office/drawing/2014/main" id="{ECF0A455-1447-45E5-84A1-5ADAAD9CBFE8}"/>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6">
              <a:extLst>
                <a:ext uri="{FF2B5EF4-FFF2-40B4-BE49-F238E27FC236}">
                  <a16:creationId xmlns:a16="http://schemas.microsoft.com/office/drawing/2014/main" id="{74BF585E-6A00-478F-96DB-6B793A649B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7">
              <a:extLst>
                <a:ext uri="{FF2B5EF4-FFF2-40B4-BE49-F238E27FC236}">
                  <a16:creationId xmlns:a16="http://schemas.microsoft.com/office/drawing/2014/main" id="{16FCBBC1-E097-4A4B-AA86-18E28C1DF0AF}"/>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8">
              <a:extLst>
                <a:ext uri="{FF2B5EF4-FFF2-40B4-BE49-F238E27FC236}">
                  <a16:creationId xmlns:a16="http://schemas.microsoft.com/office/drawing/2014/main" id="{4136272E-04E3-4BAD-B86C-BB616B02B20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9">
              <a:extLst>
                <a:ext uri="{FF2B5EF4-FFF2-40B4-BE49-F238E27FC236}">
                  <a16:creationId xmlns:a16="http://schemas.microsoft.com/office/drawing/2014/main" id="{B0EA9FE4-75EB-4BCA-8603-AAB818E98BA8}"/>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30">
              <a:extLst>
                <a:ext uri="{FF2B5EF4-FFF2-40B4-BE49-F238E27FC236}">
                  <a16:creationId xmlns:a16="http://schemas.microsoft.com/office/drawing/2014/main" id="{230B4C66-0347-4C6A-BB16-AF95CE4D61AA}"/>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1">
              <a:extLst>
                <a:ext uri="{FF2B5EF4-FFF2-40B4-BE49-F238E27FC236}">
                  <a16:creationId xmlns:a16="http://schemas.microsoft.com/office/drawing/2014/main" id="{D89CFF65-C8DB-4FE9-9441-45223F4DFDC7}"/>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2">
              <a:extLst>
                <a:ext uri="{FF2B5EF4-FFF2-40B4-BE49-F238E27FC236}">
                  <a16:creationId xmlns:a16="http://schemas.microsoft.com/office/drawing/2014/main" id="{783F6A6C-D237-4DEC-BE19-5660E4B43AE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4">
              <a:extLst>
                <a:ext uri="{FF2B5EF4-FFF2-40B4-BE49-F238E27FC236}">
                  <a16:creationId xmlns:a16="http://schemas.microsoft.com/office/drawing/2014/main" id="{120B762B-9644-4B50-85BF-D401A9E04110}"/>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5">
              <a:extLst>
                <a:ext uri="{FF2B5EF4-FFF2-40B4-BE49-F238E27FC236}">
                  <a16:creationId xmlns:a16="http://schemas.microsoft.com/office/drawing/2014/main" id="{9CD2C4EF-2FFA-4F7E-9FBC-2E5B6AFBA56E}"/>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6">
              <a:extLst>
                <a:ext uri="{FF2B5EF4-FFF2-40B4-BE49-F238E27FC236}">
                  <a16:creationId xmlns:a16="http://schemas.microsoft.com/office/drawing/2014/main" id="{029940E0-9139-415E-85DA-D0A270C05AA8}"/>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7">
              <a:extLst>
                <a:ext uri="{FF2B5EF4-FFF2-40B4-BE49-F238E27FC236}">
                  <a16:creationId xmlns:a16="http://schemas.microsoft.com/office/drawing/2014/main" id="{B2EEA063-D5F9-4D35-A952-D67B5FDEB69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8">
              <a:extLst>
                <a:ext uri="{FF2B5EF4-FFF2-40B4-BE49-F238E27FC236}">
                  <a16:creationId xmlns:a16="http://schemas.microsoft.com/office/drawing/2014/main" id="{2BBB0620-A21D-4309-85A1-FA188EDC3882}"/>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9">
              <a:extLst>
                <a:ext uri="{FF2B5EF4-FFF2-40B4-BE49-F238E27FC236}">
                  <a16:creationId xmlns:a16="http://schemas.microsoft.com/office/drawing/2014/main" id="{2113ED2C-302E-459F-8080-A94839AA351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40">
              <a:extLst>
                <a:ext uri="{FF2B5EF4-FFF2-40B4-BE49-F238E27FC236}">
                  <a16:creationId xmlns:a16="http://schemas.microsoft.com/office/drawing/2014/main" id="{9068E3D9-D803-4D57-99C1-285B2E0FD7A1}"/>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1">
              <a:extLst>
                <a:ext uri="{FF2B5EF4-FFF2-40B4-BE49-F238E27FC236}">
                  <a16:creationId xmlns:a16="http://schemas.microsoft.com/office/drawing/2014/main" id="{760E9AAD-A7E9-4A40-A203-D8A22A2870F5}"/>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2">
              <a:extLst>
                <a:ext uri="{FF2B5EF4-FFF2-40B4-BE49-F238E27FC236}">
                  <a16:creationId xmlns:a16="http://schemas.microsoft.com/office/drawing/2014/main" id="{C1FD0590-5133-4B5F-B7B7-2FDE97B5B9D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3">
              <a:extLst>
                <a:ext uri="{FF2B5EF4-FFF2-40B4-BE49-F238E27FC236}">
                  <a16:creationId xmlns:a16="http://schemas.microsoft.com/office/drawing/2014/main" id="{F534680B-9F41-4F1A-9D85-AFA9B5B7E1FB}"/>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4">
              <a:extLst>
                <a:ext uri="{FF2B5EF4-FFF2-40B4-BE49-F238E27FC236}">
                  <a16:creationId xmlns:a16="http://schemas.microsoft.com/office/drawing/2014/main" id="{3CE63363-E912-41BE-B9D7-A180D188BE7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5">
              <a:extLst>
                <a:ext uri="{FF2B5EF4-FFF2-40B4-BE49-F238E27FC236}">
                  <a16:creationId xmlns:a16="http://schemas.microsoft.com/office/drawing/2014/main" id="{BA392708-B8A2-4A6A-A4CD-71ECF8DFB22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6">
              <a:extLst>
                <a:ext uri="{FF2B5EF4-FFF2-40B4-BE49-F238E27FC236}">
                  <a16:creationId xmlns:a16="http://schemas.microsoft.com/office/drawing/2014/main" id="{1E63C8BA-1B7E-4B00-950F-6D3AA22E840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7">
              <a:extLst>
                <a:ext uri="{FF2B5EF4-FFF2-40B4-BE49-F238E27FC236}">
                  <a16:creationId xmlns:a16="http://schemas.microsoft.com/office/drawing/2014/main" id="{39747CF5-34FD-4257-BF9A-BFE8E71FBAE1}"/>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8">
              <a:extLst>
                <a:ext uri="{FF2B5EF4-FFF2-40B4-BE49-F238E27FC236}">
                  <a16:creationId xmlns:a16="http://schemas.microsoft.com/office/drawing/2014/main" id="{1389AAE1-3FCA-456A-9079-ABCC6BE1AEDC}"/>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9">
              <a:extLst>
                <a:ext uri="{FF2B5EF4-FFF2-40B4-BE49-F238E27FC236}">
                  <a16:creationId xmlns:a16="http://schemas.microsoft.com/office/drawing/2014/main" id="{712C3D72-EBB0-487B-BE99-F886469B1E4B}"/>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50">
              <a:extLst>
                <a:ext uri="{FF2B5EF4-FFF2-40B4-BE49-F238E27FC236}">
                  <a16:creationId xmlns:a16="http://schemas.microsoft.com/office/drawing/2014/main" id="{841FEF4F-5F02-418D-8DE3-A6D669AB129B}"/>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1">
              <a:extLst>
                <a:ext uri="{FF2B5EF4-FFF2-40B4-BE49-F238E27FC236}">
                  <a16:creationId xmlns:a16="http://schemas.microsoft.com/office/drawing/2014/main" id="{B26BFA8A-88F7-4D57-AC43-BE5C85627C5D}"/>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2">
              <a:extLst>
                <a:ext uri="{FF2B5EF4-FFF2-40B4-BE49-F238E27FC236}">
                  <a16:creationId xmlns:a16="http://schemas.microsoft.com/office/drawing/2014/main" id="{2333731C-7DDB-469E-858A-38088E5994C2}"/>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3">
              <a:extLst>
                <a:ext uri="{FF2B5EF4-FFF2-40B4-BE49-F238E27FC236}">
                  <a16:creationId xmlns:a16="http://schemas.microsoft.com/office/drawing/2014/main" id="{9DD76EF6-A774-4136-924A-27287F3062AE}"/>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4">
              <a:extLst>
                <a:ext uri="{FF2B5EF4-FFF2-40B4-BE49-F238E27FC236}">
                  <a16:creationId xmlns:a16="http://schemas.microsoft.com/office/drawing/2014/main" id="{D2C2B874-0508-411C-B7E9-982766C2F8E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5">
              <a:extLst>
                <a:ext uri="{FF2B5EF4-FFF2-40B4-BE49-F238E27FC236}">
                  <a16:creationId xmlns:a16="http://schemas.microsoft.com/office/drawing/2014/main" id="{72A090C1-9286-4317-9D1B-844AA42E8790}"/>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6">
              <a:extLst>
                <a:ext uri="{FF2B5EF4-FFF2-40B4-BE49-F238E27FC236}">
                  <a16:creationId xmlns:a16="http://schemas.microsoft.com/office/drawing/2014/main" id="{F7E0E0F7-E2AC-40F2-889A-8588C487D7E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7">
              <a:extLst>
                <a:ext uri="{FF2B5EF4-FFF2-40B4-BE49-F238E27FC236}">
                  <a16:creationId xmlns:a16="http://schemas.microsoft.com/office/drawing/2014/main" id="{F6A8BDA4-CC76-4CD5-BA0D-63CE8B07C55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8">
              <a:extLst>
                <a:ext uri="{FF2B5EF4-FFF2-40B4-BE49-F238E27FC236}">
                  <a16:creationId xmlns:a16="http://schemas.microsoft.com/office/drawing/2014/main" id="{C7080961-48A6-47BF-8FD4-67EA5EFAD420}"/>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9">
              <a:extLst>
                <a:ext uri="{FF2B5EF4-FFF2-40B4-BE49-F238E27FC236}">
                  <a16:creationId xmlns:a16="http://schemas.microsoft.com/office/drawing/2014/main" id="{6BC02BE6-96D8-4418-88F1-AB91BA1A146E}"/>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60">
              <a:extLst>
                <a:ext uri="{FF2B5EF4-FFF2-40B4-BE49-F238E27FC236}">
                  <a16:creationId xmlns:a16="http://schemas.microsoft.com/office/drawing/2014/main" id="{55C83DA1-55A6-4C31-91C4-C0CB2EC20AA3}"/>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1">
              <a:extLst>
                <a:ext uri="{FF2B5EF4-FFF2-40B4-BE49-F238E27FC236}">
                  <a16:creationId xmlns:a16="http://schemas.microsoft.com/office/drawing/2014/main" id="{743F6911-904F-44EC-9334-D38CADACD244}"/>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2">
              <a:extLst>
                <a:ext uri="{FF2B5EF4-FFF2-40B4-BE49-F238E27FC236}">
                  <a16:creationId xmlns:a16="http://schemas.microsoft.com/office/drawing/2014/main" id="{0B286877-B601-4EB8-A734-44DCB1EE4D93}"/>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09099281"/>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C-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438704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68" name="Freeform: Shape 67">
            <a:extLst>
              <a:ext uri="{FF2B5EF4-FFF2-40B4-BE49-F238E27FC236}">
                <a16:creationId xmlns:a16="http://schemas.microsoft.com/office/drawing/2014/main" id="{DA439F60-6D2D-4C97-98DD-3E2A03123947}"/>
              </a:ext>
            </a:extLst>
          </p:cNvPr>
          <p:cNvSpPr/>
          <p:nvPr userDrawn="1"/>
        </p:nvSpPr>
        <p:spPr>
          <a:xfrm>
            <a:off x="4874521" y="-1"/>
            <a:ext cx="4278479" cy="6879660"/>
          </a:xfrm>
          <a:custGeom>
            <a:avLst/>
            <a:gdLst>
              <a:gd name="connsiteX0" fmla="*/ 1684339 w 4278479"/>
              <a:gd name="connsiteY0" fmla="*/ 0 h 6879660"/>
              <a:gd name="connsiteX1" fmla="*/ 4278479 w 4278479"/>
              <a:gd name="connsiteY1" fmla="*/ 0 h 6879660"/>
              <a:gd name="connsiteX2" fmla="*/ 4278479 w 4278479"/>
              <a:gd name="connsiteY2" fmla="*/ 6879660 h 6879660"/>
              <a:gd name="connsiteX3" fmla="*/ 1684339 w 4278479"/>
              <a:gd name="connsiteY3" fmla="*/ 6879660 h 6879660"/>
              <a:gd name="connsiteX4" fmla="*/ 0 w 427847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479" h="6879660">
                <a:moveTo>
                  <a:pt x="1684339" y="0"/>
                </a:moveTo>
                <a:lnTo>
                  <a:pt x="4278479" y="0"/>
                </a:lnTo>
                <a:lnTo>
                  <a:pt x="4278479"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554AD32A-B1A6-44EE-A564-9DDF8D905F1E}"/>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519F0D0A-6B0D-4C49-A78D-63B3AAB05A2E}"/>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0342F190-690B-4ECD-A1DC-F7AE8094E5DF}"/>
              </a:ext>
            </a:extLst>
          </p:cNvPr>
          <p:cNvGrpSpPr>
            <a:grpSpLocks noChangeAspect="1"/>
          </p:cNvGrpSpPr>
          <p:nvPr userDrawn="1"/>
        </p:nvGrpSpPr>
        <p:grpSpPr bwMode="auto">
          <a:xfrm>
            <a:off x="607255" y="616633"/>
            <a:ext cx="1440000" cy="1443689"/>
            <a:chOff x="2864" y="1181"/>
            <a:chExt cx="1952" cy="1957"/>
          </a:xfrm>
        </p:grpSpPr>
        <p:sp>
          <p:nvSpPr>
            <p:cNvPr id="73" name="AutoShape 3">
              <a:extLst>
                <a:ext uri="{FF2B5EF4-FFF2-40B4-BE49-F238E27FC236}">
                  <a16:creationId xmlns:a16="http://schemas.microsoft.com/office/drawing/2014/main" id="{36E3D0B5-2747-4FF0-BDED-DB16ADE44E9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4" name="Rectangle 5">
              <a:extLst>
                <a:ext uri="{FF2B5EF4-FFF2-40B4-BE49-F238E27FC236}">
                  <a16:creationId xmlns:a16="http://schemas.microsoft.com/office/drawing/2014/main" id="{EF6CAD5E-FE50-4CD5-BBF8-A29823E9AB2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Freeform 6">
              <a:extLst>
                <a:ext uri="{FF2B5EF4-FFF2-40B4-BE49-F238E27FC236}">
                  <a16:creationId xmlns:a16="http://schemas.microsoft.com/office/drawing/2014/main" id="{1EB5009C-6922-45AB-A225-C14E595A56F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7">
              <a:extLst>
                <a:ext uri="{FF2B5EF4-FFF2-40B4-BE49-F238E27FC236}">
                  <a16:creationId xmlns:a16="http://schemas.microsoft.com/office/drawing/2014/main" id="{530EF258-C449-4D1A-9C68-1683C1F5AADE}"/>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8">
              <a:extLst>
                <a:ext uri="{FF2B5EF4-FFF2-40B4-BE49-F238E27FC236}">
                  <a16:creationId xmlns:a16="http://schemas.microsoft.com/office/drawing/2014/main" id="{7F398CE6-41CD-4E75-84DD-E299DCD44DFC}"/>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9">
              <a:extLst>
                <a:ext uri="{FF2B5EF4-FFF2-40B4-BE49-F238E27FC236}">
                  <a16:creationId xmlns:a16="http://schemas.microsoft.com/office/drawing/2014/main" id="{EF1E1C4D-1FEE-4175-9FAE-8EE87F389963}"/>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10">
              <a:extLst>
                <a:ext uri="{FF2B5EF4-FFF2-40B4-BE49-F238E27FC236}">
                  <a16:creationId xmlns:a16="http://schemas.microsoft.com/office/drawing/2014/main" id="{5F494FAE-53A6-44E4-ABCF-D9520A5DB93F}"/>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1">
              <a:extLst>
                <a:ext uri="{FF2B5EF4-FFF2-40B4-BE49-F238E27FC236}">
                  <a16:creationId xmlns:a16="http://schemas.microsoft.com/office/drawing/2014/main" id="{CF67AAE5-EEE9-4417-BC9A-2A1881F545A9}"/>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2">
              <a:extLst>
                <a:ext uri="{FF2B5EF4-FFF2-40B4-BE49-F238E27FC236}">
                  <a16:creationId xmlns:a16="http://schemas.microsoft.com/office/drawing/2014/main" id="{DE6A181F-B489-4171-A5D2-C7C639D18B06}"/>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3">
              <a:extLst>
                <a:ext uri="{FF2B5EF4-FFF2-40B4-BE49-F238E27FC236}">
                  <a16:creationId xmlns:a16="http://schemas.microsoft.com/office/drawing/2014/main" id="{266C736A-C396-4690-ADC5-8B8993C9781B}"/>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4">
              <a:extLst>
                <a:ext uri="{FF2B5EF4-FFF2-40B4-BE49-F238E27FC236}">
                  <a16:creationId xmlns:a16="http://schemas.microsoft.com/office/drawing/2014/main" id="{5D40D03F-8202-45A7-8794-A794A7C5B664}"/>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5">
              <a:extLst>
                <a:ext uri="{FF2B5EF4-FFF2-40B4-BE49-F238E27FC236}">
                  <a16:creationId xmlns:a16="http://schemas.microsoft.com/office/drawing/2014/main" id="{CB4F58DE-F7A5-45D5-8148-4885CCF703D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6">
              <a:extLst>
                <a:ext uri="{FF2B5EF4-FFF2-40B4-BE49-F238E27FC236}">
                  <a16:creationId xmlns:a16="http://schemas.microsoft.com/office/drawing/2014/main" id="{25018670-CD65-485E-BE24-C4059823125A}"/>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7">
              <a:extLst>
                <a:ext uri="{FF2B5EF4-FFF2-40B4-BE49-F238E27FC236}">
                  <a16:creationId xmlns:a16="http://schemas.microsoft.com/office/drawing/2014/main" id="{302D1D8F-742E-4BAA-A535-F73DCE805AF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8">
              <a:extLst>
                <a:ext uri="{FF2B5EF4-FFF2-40B4-BE49-F238E27FC236}">
                  <a16:creationId xmlns:a16="http://schemas.microsoft.com/office/drawing/2014/main" id="{FCA65009-EBB7-4E0F-A326-32D72803B2C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9">
              <a:extLst>
                <a:ext uri="{FF2B5EF4-FFF2-40B4-BE49-F238E27FC236}">
                  <a16:creationId xmlns:a16="http://schemas.microsoft.com/office/drawing/2014/main" id="{A1C1A642-3A25-4123-80AF-807D48E57AA7}"/>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20">
              <a:extLst>
                <a:ext uri="{FF2B5EF4-FFF2-40B4-BE49-F238E27FC236}">
                  <a16:creationId xmlns:a16="http://schemas.microsoft.com/office/drawing/2014/main" id="{EB13346F-720A-41D8-BE4A-7D389EDA00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Rectangle 21">
              <a:extLst>
                <a:ext uri="{FF2B5EF4-FFF2-40B4-BE49-F238E27FC236}">
                  <a16:creationId xmlns:a16="http://schemas.microsoft.com/office/drawing/2014/main" id="{5AA901B3-8C61-4AAC-AFF0-14ACA5CA8BB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Freeform 22">
              <a:extLst>
                <a:ext uri="{FF2B5EF4-FFF2-40B4-BE49-F238E27FC236}">
                  <a16:creationId xmlns:a16="http://schemas.microsoft.com/office/drawing/2014/main" id="{64F0FC5C-C3EF-40F1-87C8-70398FD99F62}"/>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3">
              <a:extLst>
                <a:ext uri="{FF2B5EF4-FFF2-40B4-BE49-F238E27FC236}">
                  <a16:creationId xmlns:a16="http://schemas.microsoft.com/office/drawing/2014/main" id="{5C59E229-A2AD-414E-9BDD-79D1B46954E1}"/>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4">
              <a:extLst>
                <a:ext uri="{FF2B5EF4-FFF2-40B4-BE49-F238E27FC236}">
                  <a16:creationId xmlns:a16="http://schemas.microsoft.com/office/drawing/2014/main" id="{CAA8D3A0-ECF8-41FE-BBC1-39626F180472}"/>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5">
              <a:extLst>
                <a:ext uri="{FF2B5EF4-FFF2-40B4-BE49-F238E27FC236}">
                  <a16:creationId xmlns:a16="http://schemas.microsoft.com/office/drawing/2014/main" id="{8C7DA776-EB23-4859-8857-4A661B6663AF}"/>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6">
              <a:extLst>
                <a:ext uri="{FF2B5EF4-FFF2-40B4-BE49-F238E27FC236}">
                  <a16:creationId xmlns:a16="http://schemas.microsoft.com/office/drawing/2014/main" id="{23625793-A6F9-4048-B7FD-DFCA1C51D47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7">
              <a:extLst>
                <a:ext uri="{FF2B5EF4-FFF2-40B4-BE49-F238E27FC236}">
                  <a16:creationId xmlns:a16="http://schemas.microsoft.com/office/drawing/2014/main" id="{00D70FE8-B09A-466C-8315-7FD95ECCFEEB}"/>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8">
              <a:extLst>
                <a:ext uri="{FF2B5EF4-FFF2-40B4-BE49-F238E27FC236}">
                  <a16:creationId xmlns:a16="http://schemas.microsoft.com/office/drawing/2014/main" id="{C26CFBB9-B6A4-4FD3-B09D-77AB74EE160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9">
              <a:extLst>
                <a:ext uri="{FF2B5EF4-FFF2-40B4-BE49-F238E27FC236}">
                  <a16:creationId xmlns:a16="http://schemas.microsoft.com/office/drawing/2014/main" id="{EE8C2487-198B-4B49-B621-265261FAEF2B}"/>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30">
              <a:extLst>
                <a:ext uri="{FF2B5EF4-FFF2-40B4-BE49-F238E27FC236}">
                  <a16:creationId xmlns:a16="http://schemas.microsoft.com/office/drawing/2014/main" id="{7300D18B-8F28-41A8-9C1D-72D7AE0136FE}"/>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1">
              <a:extLst>
                <a:ext uri="{FF2B5EF4-FFF2-40B4-BE49-F238E27FC236}">
                  <a16:creationId xmlns:a16="http://schemas.microsoft.com/office/drawing/2014/main" id="{64139D90-3578-49CD-9F39-6053C9515CFB}"/>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2">
              <a:extLst>
                <a:ext uri="{FF2B5EF4-FFF2-40B4-BE49-F238E27FC236}">
                  <a16:creationId xmlns:a16="http://schemas.microsoft.com/office/drawing/2014/main" id="{5327E7E9-1ED3-4B85-A0C4-8820F12EA6EB}"/>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4">
              <a:extLst>
                <a:ext uri="{FF2B5EF4-FFF2-40B4-BE49-F238E27FC236}">
                  <a16:creationId xmlns:a16="http://schemas.microsoft.com/office/drawing/2014/main" id="{69E02951-85F9-4C04-9E7A-E54BB47D602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5">
              <a:extLst>
                <a:ext uri="{FF2B5EF4-FFF2-40B4-BE49-F238E27FC236}">
                  <a16:creationId xmlns:a16="http://schemas.microsoft.com/office/drawing/2014/main" id="{C7327FAE-CF74-4C9A-8470-B910DA5640A5}"/>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6">
              <a:extLst>
                <a:ext uri="{FF2B5EF4-FFF2-40B4-BE49-F238E27FC236}">
                  <a16:creationId xmlns:a16="http://schemas.microsoft.com/office/drawing/2014/main" id="{20A4309A-38CC-44DE-BD4A-72456D2DB407}"/>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7">
              <a:extLst>
                <a:ext uri="{FF2B5EF4-FFF2-40B4-BE49-F238E27FC236}">
                  <a16:creationId xmlns:a16="http://schemas.microsoft.com/office/drawing/2014/main" id="{D2B4AD65-A1EC-4485-BF1A-553FB81646D3}"/>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8">
              <a:extLst>
                <a:ext uri="{FF2B5EF4-FFF2-40B4-BE49-F238E27FC236}">
                  <a16:creationId xmlns:a16="http://schemas.microsoft.com/office/drawing/2014/main" id="{149EB4B7-A008-4B81-977C-1924C98CEF1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9">
              <a:extLst>
                <a:ext uri="{FF2B5EF4-FFF2-40B4-BE49-F238E27FC236}">
                  <a16:creationId xmlns:a16="http://schemas.microsoft.com/office/drawing/2014/main" id="{02396775-3137-4D9A-8D77-D7C31DEF7F9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40">
              <a:extLst>
                <a:ext uri="{FF2B5EF4-FFF2-40B4-BE49-F238E27FC236}">
                  <a16:creationId xmlns:a16="http://schemas.microsoft.com/office/drawing/2014/main" id="{2358F187-5818-4240-8A5E-F52D23E0069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1">
              <a:extLst>
                <a:ext uri="{FF2B5EF4-FFF2-40B4-BE49-F238E27FC236}">
                  <a16:creationId xmlns:a16="http://schemas.microsoft.com/office/drawing/2014/main" id="{D47F5D8E-C635-423D-85BA-36397D17A1F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2">
              <a:extLst>
                <a:ext uri="{FF2B5EF4-FFF2-40B4-BE49-F238E27FC236}">
                  <a16:creationId xmlns:a16="http://schemas.microsoft.com/office/drawing/2014/main" id="{57139AF2-7E45-4683-A7D2-07321560C11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3">
              <a:extLst>
                <a:ext uri="{FF2B5EF4-FFF2-40B4-BE49-F238E27FC236}">
                  <a16:creationId xmlns:a16="http://schemas.microsoft.com/office/drawing/2014/main" id="{DA4AD422-3494-45EF-9871-600D88104F5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4">
              <a:extLst>
                <a:ext uri="{FF2B5EF4-FFF2-40B4-BE49-F238E27FC236}">
                  <a16:creationId xmlns:a16="http://schemas.microsoft.com/office/drawing/2014/main" id="{DBA3A190-F39A-46DC-BF9E-260AA6EE49CA}"/>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5">
              <a:extLst>
                <a:ext uri="{FF2B5EF4-FFF2-40B4-BE49-F238E27FC236}">
                  <a16:creationId xmlns:a16="http://schemas.microsoft.com/office/drawing/2014/main" id="{EA18B312-E19D-4896-97BC-8285F3CAF44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6">
              <a:extLst>
                <a:ext uri="{FF2B5EF4-FFF2-40B4-BE49-F238E27FC236}">
                  <a16:creationId xmlns:a16="http://schemas.microsoft.com/office/drawing/2014/main" id="{AB419D99-B57D-4DC8-9262-73A803305FC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7">
              <a:extLst>
                <a:ext uri="{FF2B5EF4-FFF2-40B4-BE49-F238E27FC236}">
                  <a16:creationId xmlns:a16="http://schemas.microsoft.com/office/drawing/2014/main" id="{0A878C5E-F8A6-41CA-BCA3-8DD60E488FB6}"/>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8">
              <a:extLst>
                <a:ext uri="{FF2B5EF4-FFF2-40B4-BE49-F238E27FC236}">
                  <a16:creationId xmlns:a16="http://schemas.microsoft.com/office/drawing/2014/main" id="{3951DBE1-31E0-4BC2-8081-29137B0A322F}"/>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9">
              <a:extLst>
                <a:ext uri="{FF2B5EF4-FFF2-40B4-BE49-F238E27FC236}">
                  <a16:creationId xmlns:a16="http://schemas.microsoft.com/office/drawing/2014/main" id="{F68E0D08-BB9F-47E9-AF02-9D4086A38786}"/>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50">
              <a:extLst>
                <a:ext uri="{FF2B5EF4-FFF2-40B4-BE49-F238E27FC236}">
                  <a16:creationId xmlns:a16="http://schemas.microsoft.com/office/drawing/2014/main" id="{DE78B3EB-0E36-449D-ADB1-72C00FC64651}"/>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1">
              <a:extLst>
                <a:ext uri="{FF2B5EF4-FFF2-40B4-BE49-F238E27FC236}">
                  <a16:creationId xmlns:a16="http://schemas.microsoft.com/office/drawing/2014/main" id="{5C5A3D54-66A0-4E5E-B802-386A667696AF}"/>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2">
              <a:extLst>
                <a:ext uri="{FF2B5EF4-FFF2-40B4-BE49-F238E27FC236}">
                  <a16:creationId xmlns:a16="http://schemas.microsoft.com/office/drawing/2014/main" id="{5610D02E-DE2A-4ED7-A3CD-86D588CE1F4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3">
              <a:extLst>
                <a:ext uri="{FF2B5EF4-FFF2-40B4-BE49-F238E27FC236}">
                  <a16:creationId xmlns:a16="http://schemas.microsoft.com/office/drawing/2014/main" id="{B08F62AE-99BF-4DA3-988C-16ECF6E0C362}"/>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4">
              <a:extLst>
                <a:ext uri="{FF2B5EF4-FFF2-40B4-BE49-F238E27FC236}">
                  <a16:creationId xmlns:a16="http://schemas.microsoft.com/office/drawing/2014/main" id="{658D5C81-6F2B-404B-8AFA-53FFD3FF5D29}"/>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5">
              <a:extLst>
                <a:ext uri="{FF2B5EF4-FFF2-40B4-BE49-F238E27FC236}">
                  <a16:creationId xmlns:a16="http://schemas.microsoft.com/office/drawing/2014/main" id="{8F73569E-A8C9-4A1D-92F5-3C3C307302C3}"/>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6">
              <a:extLst>
                <a:ext uri="{FF2B5EF4-FFF2-40B4-BE49-F238E27FC236}">
                  <a16:creationId xmlns:a16="http://schemas.microsoft.com/office/drawing/2014/main" id="{76D075C8-B7E3-4864-B2D0-9E896234E01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7">
              <a:extLst>
                <a:ext uri="{FF2B5EF4-FFF2-40B4-BE49-F238E27FC236}">
                  <a16:creationId xmlns:a16="http://schemas.microsoft.com/office/drawing/2014/main" id="{CE022E84-F181-47B4-AD74-5C6B79C874A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8">
              <a:extLst>
                <a:ext uri="{FF2B5EF4-FFF2-40B4-BE49-F238E27FC236}">
                  <a16:creationId xmlns:a16="http://schemas.microsoft.com/office/drawing/2014/main" id="{5695C5CE-EE46-4883-B783-D845EC5A2D10}"/>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9">
              <a:extLst>
                <a:ext uri="{FF2B5EF4-FFF2-40B4-BE49-F238E27FC236}">
                  <a16:creationId xmlns:a16="http://schemas.microsoft.com/office/drawing/2014/main" id="{CDB8CFB9-9444-4D70-A68C-664A554BDB8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60">
              <a:extLst>
                <a:ext uri="{FF2B5EF4-FFF2-40B4-BE49-F238E27FC236}">
                  <a16:creationId xmlns:a16="http://schemas.microsoft.com/office/drawing/2014/main" id="{34E71932-54A4-4ED3-9C92-B50D43F9979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1">
              <a:extLst>
                <a:ext uri="{FF2B5EF4-FFF2-40B4-BE49-F238E27FC236}">
                  <a16:creationId xmlns:a16="http://schemas.microsoft.com/office/drawing/2014/main" id="{422CBE91-57B3-4DF0-BA0D-5DE8FEAE2F92}"/>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2">
              <a:extLst>
                <a:ext uri="{FF2B5EF4-FFF2-40B4-BE49-F238E27FC236}">
                  <a16:creationId xmlns:a16="http://schemas.microsoft.com/office/drawing/2014/main" id="{177E972D-63E3-4137-8C6B-C36CFEE0D560}"/>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3849771766"/>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438704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68" name="Freeform: Shape 67">
            <a:extLst>
              <a:ext uri="{FF2B5EF4-FFF2-40B4-BE49-F238E27FC236}">
                <a16:creationId xmlns:a16="http://schemas.microsoft.com/office/drawing/2014/main" id="{140962D2-0311-4D15-89CE-059F158E05BA}"/>
              </a:ext>
            </a:extLst>
          </p:cNvPr>
          <p:cNvSpPr/>
          <p:nvPr userDrawn="1"/>
        </p:nvSpPr>
        <p:spPr>
          <a:xfrm>
            <a:off x="4874521" y="-1"/>
            <a:ext cx="4278479" cy="6879660"/>
          </a:xfrm>
          <a:custGeom>
            <a:avLst/>
            <a:gdLst>
              <a:gd name="connsiteX0" fmla="*/ 1684339 w 4278479"/>
              <a:gd name="connsiteY0" fmla="*/ 0 h 6879660"/>
              <a:gd name="connsiteX1" fmla="*/ 4278479 w 4278479"/>
              <a:gd name="connsiteY1" fmla="*/ 0 h 6879660"/>
              <a:gd name="connsiteX2" fmla="*/ 4278479 w 4278479"/>
              <a:gd name="connsiteY2" fmla="*/ 6879660 h 6879660"/>
              <a:gd name="connsiteX3" fmla="*/ 1684339 w 4278479"/>
              <a:gd name="connsiteY3" fmla="*/ 6879660 h 6879660"/>
              <a:gd name="connsiteX4" fmla="*/ 0 w 427847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479" h="6879660">
                <a:moveTo>
                  <a:pt x="1684339" y="0"/>
                </a:moveTo>
                <a:lnTo>
                  <a:pt x="4278479" y="0"/>
                </a:lnTo>
                <a:lnTo>
                  <a:pt x="4278479"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CC598557-4BF4-4EC2-9645-BE0225A8F648}"/>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FFEB758F-5AF3-446F-8972-653F940268F2}"/>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1A19FA24-4483-45D1-9760-04DD41E8CE52}"/>
              </a:ext>
            </a:extLst>
          </p:cNvPr>
          <p:cNvGrpSpPr>
            <a:grpSpLocks noChangeAspect="1"/>
          </p:cNvGrpSpPr>
          <p:nvPr userDrawn="1"/>
        </p:nvGrpSpPr>
        <p:grpSpPr bwMode="auto">
          <a:xfrm>
            <a:off x="607255" y="616633"/>
            <a:ext cx="1440000" cy="1443689"/>
            <a:chOff x="2864" y="1181"/>
            <a:chExt cx="1952" cy="1957"/>
          </a:xfrm>
        </p:grpSpPr>
        <p:sp>
          <p:nvSpPr>
            <p:cNvPr id="73" name="AutoShape 3">
              <a:extLst>
                <a:ext uri="{FF2B5EF4-FFF2-40B4-BE49-F238E27FC236}">
                  <a16:creationId xmlns:a16="http://schemas.microsoft.com/office/drawing/2014/main" id="{B2132B16-8C7F-4EE2-90F2-4255F887E203}"/>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4" name="Rectangle 5">
              <a:extLst>
                <a:ext uri="{FF2B5EF4-FFF2-40B4-BE49-F238E27FC236}">
                  <a16:creationId xmlns:a16="http://schemas.microsoft.com/office/drawing/2014/main" id="{76E61945-21B1-4389-B0DD-AE52E7F2083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Freeform 6">
              <a:extLst>
                <a:ext uri="{FF2B5EF4-FFF2-40B4-BE49-F238E27FC236}">
                  <a16:creationId xmlns:a16="http://schemas.microsoft.com/office/drawing/2014/main" id="{B8200AA8-1BF1-460D-AF39-AD2C161B4D43}"/>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7">
              <a:extLst>
                <a:ext uri="{FF2B5EF4-FFF2-40B4-BE49-F238E27FC236}">
                  <a16:creationId xmlns:a16="http://schemas.microsoft.com/office/drawing/2014/main" id="{DEFA1167-CC9A-4BA0-9F15-E2BCD776E7FB}"/>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8">
              <a:extLst>
                <a:ext uri="{FF2B5EF4-FFF2-40B4-BE49-F238E27FC236}">
                  <a16:creationId xmlns:a16="http://schemas.microsoft.com/office/drawing/2014/main" id="{D505FF63-1061-4EF0-9A6F-39B3E4AA797B}"/>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9">
              <a:extLst>
                <a:ext uri="{FF2B5EF4-FFF2-40B4-BE49-F238E27FC236}">
                  <a16:creationId xmlns:a16="http://schemas.microsoft.com/office/drawing/2014/main" id="{4196E2F3-BB8B-4DDB-B419-D01C7081B076}"/>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10">
              <a:extLst>
                <a:ext uri="{FF2B5EF4-FFF2-40B4-BE49-F238E27FC236}">
                  <a16:creationId xmlns:a16="http://schemas.microsoft.com/office/drawing/2014/main" id="{E5C029E2-46FC-40F7-BB90-4C50D810221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1">
              <a:extLst>
                <a:ext uri="{FF2B5EF4-FFF2-40B4-BE49-F238E27FC236}">
                  <a16:creationId xmlns:a16="http://schemas.microsoft.com/office/drawing/2014/main" id="{03DA3A97-E1F9-4955-B44E-A752E38B9EFB}"/>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2">
              <a:extLst>
                <a:ext uri="{FF2B5EF4-FFF2-40B4-BE49-F238E27FC236}">
                  <a16:creationId xmlns:a16="http://schemas.microsoft.com/office/drawing/2014/main" id="{81D20E19-5190-4D93-AD66-5EDF30BD14AD}"/>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3">
              <a:extLst>
                <a:ext uri="{FF2B5EF4-FFF2-40B4-BE49-F238E27FC236}">
                  <a16:creationId xmlns:a16="http://schemas.microsoft.com/office/drawing/2014/main" id="{E9C0E68D-80BE-40CE-B9AC-BDB2A36DDBC0}"/>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4">
              <a:extLst>
                <a:ext uri="{FF2B5EF4-FFF2-40B4-BE49-F238E27FC236}">
                  <a16:creationId xmlns:a16="http://schemas.microsoft.com/office/drawing/2014/main" id="{1C6293B8-47E6-49BC-BA20-ED20AC41B4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5">
              <a:extLst>
                <a:ext uri="{FF2B5EF4-FFF2-40B4-BE49-F238E27FC236}">
                  <a16:creationId xmlns:a16="http://schemas.microsoft.com/office/drawing/2014/main" id="{3F29464B-7FE0-4053-8870-18BBBBA147B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6">
              <a:extLst>
                <a:ext uri="{FF2B5EF4-FFF2-40B4-BE49-F238E27FC236}">
                  <a16:creationId xmlns:a16="http://schemas.microsoft.com/office/drawing/2014/main" id="{61286F13-01A3-4C0B-8CAD-147BAB5089D1}"/>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7">
              <a:extLst>
                <a:ext uri="{FF2B5EF4-FFF2-40B4-BE49-F238E27FC236}">
                  <a16:creationId xmlns:a16="http://schemas.microsoft.com/office/drawing/2014/main" id="{F09610FB-51C5-4CB2-9CDC-B63BB509E2A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8">
              <a:extLst>
                <a:ext uri="{FF2B5EF4-FFF2-40B4-BE49-F238E27FC236}">
                  <a16:creationId xmlns:a16="http://schemas.microsoft.com/office/drawing/2014/main" id="{E1FA5358-0933-40F5-9D68-AC68C40FF380}"/>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9">
              <a:extLst>
                <a:ext uri="{FF2B5EF4-FFF2-40B4-BE49-F238E27FC236}">
                  <a16:creationId xmlns:a16="http://schemas.microsoft.com/office/drawing/2014/main" id="{C7137B3E-2AD4-4371-A8F5-1E38F0AC2A32}"/>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20">
              <a:extLst>
                <a:ext uri="{FF2B5EF4-FFF2-40B4-BE49-F238E27FC236}">
                  <a16:creationId xmlns:a16="http://schemas.microsoft.com/office/drawing/2014/main" id="{62A60F2D-7D02-4824-BA05-D91A3F291F68}"/>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Rectangle 21">
              <a:extLst>
                <a:ext uri="{FF2B5EF4-FFF2-40B4-BE49-F238E27FC236}">
                  <a16:creationId xmlns:a16="http://schemas.microsoft.com/office/drawing/2014/main" id="{93B0A22D-F2A8-4159-A497-8BE9833D5F6C}"/>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Freeform 22">
              <a:extLst>
                <a:ext uri="{FF2B5EF4-FFF2-40B4-BE49-F238E27FC236}">
                  <a16:creationId xmlns:a16="http://schemas.microsoft.com/office/drawing/2014/main" id="{6788A6B7-54BD-4669-82D1-AE63DFAC68E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3">
              <a:extLst>
                <a:ext uri="{FF2B5EF4-FFF2-40B4-BE49-F238E27FC236}">
                  <a16:creationId xmlns:a16="http://schemas.microsoft.com/office/drawing/2014/main" id="{341D4E26-F203-4216-A15B-887AFF74E4AD}"/>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4">
              <a:extLst>
                <a:ext uri="{FF2B5EF4-FFF2-40B4-BE49-F238E27FC236}">
                  <a16:creationId xmlns:a16="http://schemas.microsoft.com/office/drawing/2014/main" id="{21387DE4-06AC-4136-A4F9-90CEFBEB71CD}"/>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5">
              <a:extLst>
                <a:ext uri="{FF2B5EF4-FFF2-40B4-BE49-F238E27FC236}">
                  <a16:creationId xmlns:a16="http://schemas.microsoft.com/office/drawing/2014/main" id="{ECE2CC2A-BFD1-43C6-9734-A0AB1EBF019D}"/>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6">
              <a:extLst>
                <a:ext uri="{FF2B5EF4-FFF2-40B4-BE49-F238E27FC236}">
                  <a16:creationId xmlns:a16="http://schemas.microsoft.com/office/drawing/2014/main" id="{70FD7D3A-8103-4971-BD5A-E2406E3626A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7">
              <a:extLst>
                <a:ext uri="{FF2B5EF4-FFF2-40B4-BE49-F238E27FC236}">
                  <a16:creationId xmlns:a16="http://schemas.microsoft.com/office/drawing/2014/main" id="{E85F3062-0005-492A-9922-553A2C9E0B5B}"/>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8">
              <a:extLst>
                <a:ext uri="{FF2B5EF4-FFF2-40B4-BE49-F238E27FC236}">
                  <a16:creationId xmlns:a16="http://schemas.microsoft.com/office/drawing/2014/main" id="{8C13039C-96AC-41DD-B74F-E03721228EA1}"/>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9">
              <a:extLst>
                <a:ext uri="{FF2B5EF4-FFF2-40B4-BE49-F238E27FC236}">
                  <a16:creationId xmlns:a16="http://schemas.microsoft.com/office/drawing/2014/main" id="{6D69CA30-132E-4CA9-9A55-BFB551D16CA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30">
              <a:extLst>
                <a:ext uri="{FF2B5EF4-FFF2-40B4-BE49-F238E27FC236}">
                  <a16:creationId xmlns:a16="http://schemas.microsoft.com/office/drawing/2014/main" id="{D994E4CE-9086-45E9-81E0-DDCDB6216680}"/>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1">
              <a:extLst>
                <a:ext uri="{FF2B5EF4-FFF2-40B4-BE49-F238E27FC236}">
                  <a16:creationId xmlns:a16="http://schemas.microsoft.com/office/drawing/2014/main" id="{F7493E5A-DD78-4149-9588-FCE48E1A82DA}"/>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2">
              <a:extLst>
                <a:ext uri="{FF2B5EF4-FFF2-40B4-BE49-F238E27FC236}">
                  <a16:creationId xmlns:a16="http://schemas.microsoft.com/office/drawing/2014/main" id="{3071B92E-B067-450F-85B1-27C360E768DF}"/>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4">
              <a:extLst>
                <a:ext uri="{FF2B5EF4-FFF2-40B4-BE49-F238E27FC236}">
                  <a16:creationId xmlns:a16="http://schemas.microsoft.com/office/drawing/2014/main" id="{2E703033-9C8B-4D30-9870-65E4219963B5}"/>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5">
              <a:extLst>
                <a:ext uri="{FF2B5EF4-FFF2-40B4-BE49-F238E27FC236}">
                  <a16:creationId xmlns:a16="http://schemas.microsoft.com/office/drawing/2014/main" id="{6D195DA3-ED0E-43D8-91F6-EE50E875A12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6">
              <a:extLst>
                <a:ext uri="{FF2B5EF4-FFF2-40B4-BE49-F238E27FC236}">
                  <a16:creationId xmlns:a16="http://schemas.microsoft.com/office/drawing/2014/main" id="{A476A648-277F-4135-8853-EE3E11B3161F}"/>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7">
              <a:extLst>
                <a:ext uri="{FF2B5EF4-FFF2-40B4-BE49-F238E27FC236}">
                  <a16:creationId xmlns:a16="http://schemas.microsoft.com/office/drawing/2014/main" id="{E13EBCF8-31B4-4BA5-9334-5F3BEDF4BD33}"/>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8">
              <a:extLst>
                <a:ext uri="{FF2B5EF4-FFF2-40B4-BE49-F238E27FC236}">
                  <a16:creationId xmlns:a16="http://schemas.microsoft.com/office/drawing/2014/main" id="{989F87E4-2CDA-4B9E-9C6C-CB46791E019E}"/>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9">
              <a:extLst>
                <a:ext uri="{FF2B5EF4-FFF2-40B4-BE49-F238E27FC236}">
                  <a16:creationId xmlns:a16="http://schemas.microsoft.com/office/drawing/2014/main" id="{F608FE08-94EB-479E-8EED-31CD9EB91CBC}"/>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40">
              <a:extLst>
                <a:ext uri="{FF2B5EF4-FFF2-40B4-BE49-F238E27FC236}">
                  <a16:creationId xmlns:a16="http://schemas.microsoft.com/office/drawing/2014/main" id="{384E8BDF-5D6E-44C2-B64A-6E958307C645}"/>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1">
              <a:extLst>
                <a:ext uri="{FF2B5EF4-FFF2-40B4-BE49-F238E27FC236}">
                  <a16:creationId xmlns:a16="http://schemas.microsoft.com/office/drawing/2014/main" id="{29AA293E-892A-4A46-9C10-769EFC2634F0}"/>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2">
              <a:extLst>
                <a:ext uri="{FF2B5EF4-FFF2-40B4-BE49-F238E27FC236}">
                  <a16:creationId xmlns:a16="http://schemas.microsoft.com/office/drawing/2014/main" id="{C19698FD-CC03-4521-8816-0FB860CFE26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3">
              <a:extLst>
                <a:ext uri="{FF2B5EF4-FFF2-40B4-BE49-F238E27FC236}">
                  <a16:creationId xmlns:a16="http://schemas.microsoft.com/office/drawing/2014/main" id="{42D21544-07AF-4944-9E50-266A7A10EC6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4">
              <a:extLst>
                <a:ext uri="{FF2B5EF4-FFF2-40B4-BE49-F238E27FC236}">
                  <a16:creationId xmlns:a16="http://schemas.microsoft.com/office/drawing/2014/main" id="{1AB6D759-E610-45AE-A112-F5BEF773B8A6}"/>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5">
              <a:extLst>
                <a:ext uri="{FF2B5EF4-FFF2-40B4-BE49-F238E27FC236}">
                  <a16:creationId xmlns:a16="http://schemas.microsoft.com/office/drawing/2014/main" id="{4B327151-8ACB-402F-917F-19F79E85D9A7}"/>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6">
              <a:extLst>
                <a:ext uri="{FF2B5EF4-FFF2-40B4-BE49-F238E27FC236}">
                  <a16:creationId xmlns:a16="http://schemas.microsoft.com/office/drawing/2014/main" id="{A3F8C0A9-F2E7-4F31-99C8-78838E2890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7">
              <a:extLst>
                <a:ext uri="{FF2B5EF4-FFF2-40B4-BE49-F238E27FC236}">
                  <a16:creationId xmlns:a16="http://schemas.microsoft.com/office/drawing/2014/main" id="{2C25B6C7-E0C2-4A09-ABFB-7C88A7C7AF50}"/>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8">
              <a:extLst>
                <a:ext uri="{FF2B5EF4-FFF2-40B4-BE49-F238E27FC236}">
                  <a16:creationId xmlns:a16="http://schemas.microsoft.com/office/drawing/2014/main" id="{F9D1D39E-2CD8-4CE3-858A-D8B1EF2BF74A}"/>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9">
              <a:extLst>
                <a:ext uri="{FF2B5EF4-FFF2-40B4-BE49-F238E27FC236}">
                  <a16:creationId xmlns:a16="http://schemas.microsoft.com/office/drawing/2014/main" id="{9C477405-F373-4257-95E1-31DDBA6A02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50">
              <a:extLst>
                <a:ext uri="{FF2B5EF4-FFF2-40B4-BE49-F238E27FC236}">
                  <a16:creationId xmlns:a16="http://schemas.microsoft.com/office/drawing/2014/main" id="{A510B927-4895-44E4-BFAC-FAFB7EDA41D0}"/>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1">
              <a:extLst>
                <a:ext uri="{FF2B5EF4-FFF2-40B4-BE49-F238E27FC236}">
                  <a16:creationId xmlns:a16="http://schemas.microsoft.com/office/drawing/2014/main" id="{059F81BE-79C2-41DD-85CD-04C04EBEB62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2">
              <a:extLst>
                <a:ext uri="{FF2B5EF4-FFF2-40B4-BE49-F238E27FC236}">
                  <a16:creationId xmlns:a16="http://schemas.microsoft.com/office/drawing/2014/main" id="{0A3E482D-E747-4394-8545-ED96DB33778D}"/>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3">
              <a:extLst>
                <a:ext uri="{FF2B5EF4-FFF2-40B4-BE49-F238E27FC236}">
                  <a16:creationId xmlns:a16="http://schemas.microsoft.com/office/drawing/2014/main" id="{26A367AA-6767-4DB5-87F5-4A054DE7B92D}"/>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4">
              <a:extLst>
                <a:ext uri="{FF2B5EF4-FFF2-40B4-BE49-F238E27FC236}">
                  <a16:creationId xmlns:a16="http://schemas.microsoft.com/office/drawing/2014/main" id="{D5C14D59-2124-4FBC-A0B9-68BCD8C191D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5">
              <a:extLst>
                <a:ext uri="{FF2B5EF4-FFF2-40B4-BE49-F238E27FC236}">
                  <a16:creationId xmlns:a16="http://schemas.microsoft.com/office/drawing/2014/main" id="{31A2244F-7DEF-427C-8D75-637D4EEE8DC8}"/>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6">
              <a:extLst>
                <a:ext uri="{FF2B5EF4-FFF2-40B4-BE49-F238E27FC236}">
                  <a16:creationId xmlns:a16="http://schemas.microsoft.com/office/drawing/2014/main" id="{11C37092-2E90-451A-A017-17A2574CC18D}"/>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7">
              <a:extLst>
                <a:ext uri="{FF2B5EF4-FFF2-40B4-BE49-F238E27FC236}">
                  <a16:creationId xmlns:a16="http://schemas.microsoft.com/office/drawing/2014/main" id="{3566F779-B17A-48F4-9DA1-A697C170E6C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8">
              <a:extLst>
                <a:ext uri="{FF2B5EF4-FFF2-40B4-BE49-F238E27FC236}">
                  <a16:creationId xmlns:a16="http://schemas.microsoft.com/office/drawing/2014/main" id="{1C12D3D5-010D-43C3-A7FD-3E869D17FF6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9">
              <a:extLst>
                <a:ext uri="{FF2B5EF4-FFF2-40B4-BE49-F238E27FC236}">
                  <a16:creationId xmlns:a16="http://schemas.microsoft.com/office/drawing/2014/main" id="{ADDD611F-A5A3-411C-A13B-3C691519E2CF}"/>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60">
              <a:extLst>
                <a:ext uri="{FF2B5EF4-FFF2-40B4-BE49-F238E27FC236}">
                  <a16:creationId xmlns:a16="http://schemas.microsoft.com/office/drawing/2014/main" id="{7F833CC8-1E39-4E33-89B3-85BB982E5A19}"/>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1">
              <a:extLst>
                <a:ext uri="{FF2B5EF4-FFF2-40B4-BE49-F238E27FC236}">
                  <a16:creationId xmlns:a16="http://schemas.microsoft.com/office/drawing/2014/main" id="{C292B22E-CBC3-48B2-88AB-A83F41E5C833}"/>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2">
              <a:extLst>
                <a:ext uri="{FF2B5EF4-FFF2-40B4-BE49-F238E27FC236}">
                  <a16:creationId xmlns:a16="http://schemas.microsoft.com/office/drawing/2014/main" id="{72129DC4-338D-42B2-8457-1639330C84A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003238010"/>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438704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68" name="Freeform: Shape 67">
            <a:extLst>
              <a:ext uri="{FF2B5EF4-FFF2-40B4-BE49-F238E27FC236}">
                <a16:creationId xmlns:a16="http://schemas.microsoft.com/office/drawing/2014/main" id="{11D6A1FD-4063-4309-844A-F495CA57C94A}"/>
              </a:ext>
            </a:extLst>
          </p:cNvPr>
          <p:cNvSpPr/>
          <p:nvPr userDrawn="1"/>
        </p:nvSpPr>
        <p:spPr>
          <a:xfrm>
            <a:off x="4874521" y="-1"/>
            <a:ext cx="4278479" cy="6879660"/>
          </a:xfrm>
          <a:custGeom>
            <a:avLst/>
            <a:gdLst>
              <a:gd name="connsiteX0" fmla="*/ 1684339 w 4278479"/>
              <a:gd name="connsiteY0" fmla="*/ 0 h 6879660"/>
              <a:gd name="connsiteX1" fmla="*/ 4278479 w 4278479"/>
              <a:gd name="connsiteY1" fmla="*/ 0 h 6879660"/>
              <a:gd name="connsiteX2" fmla="*/ 4278479 w 4278479"/>
              <a:gd name="connsiteY2" fmla="*/ 6879660 h 6879660"/>
              <a:gd name="connsiteX3" fmla="*/ 1684339 w 4278479"/>
              <a:gd name="connsiteY3" fmla="*/ 6879660 h 6879660"/>
              <a:gd name="connsiteX4" fmla="*/ 0 w 427847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479" h="6879660">
                <a:moveTo>
                  <a:pt x="1684339" y="0"/>
                </a:moveTo>
                <a:lnTo>
                  <a:pt x="4278479" y="0"/>
                </a:lnTo>
                <a:lnTo>
                  <a:pt x="4278479"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4DA38431-503B-49E2-BBA3-8D224068671A}"/>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429922BD-10AF-4025-AF43-79A3EA21873D}"/>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F3839A6C-610B-4983-B2E5-9D9C2D2684EA}"/>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45D6E1F8-F3A1-4AB7-A7BC-243CE415165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4" name="Rectangle 5">
              <a:extLst>
                <a:ext uri="{FF2B5EF4-FFF2-40B4-BE49-F238E27FC236}">
                  <a16:creationId xmlns:a16="http://schemas.microsoft.com/office/drawing/2014/main" id="{C8CC5E08-C809-4119-A3C3-975C3156968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Freeform 6">
              <a:extLst>
                <a:ext uri="{FF2B5EF4-FFF2-40B4-BE49-F238E27FC236}">
                  <a16:creationId xmlns:a16="http://schemas.microsoft.com/office/drawing/2014/main" id="{AC187697-85D5-4855-BC1C-2A70C60ABAF3}"/>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7">
              <a:extLst>
                <a:ext uri="{FF2B5EF4-FFF2-40B4-BE49-F238E27FC236}">
                  <a16:creationId xmlns:a16="http://schemas.microsoft.com/office/drawing/2014/main" id="{67D61D3A-6442-46AD-BBAA-A4D5A2A0F9A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8">
              <a:extLst>
                <a:ext uri="{FF2B5EF4-FFF2-40B4-BE49-F238E27FC236}">
                  <a16:creationId xmlns:a16="http://schemas.microsoft.com/office/drawing/2014/main" id="{13146C1E-847A-40B1-8C12-8C4147C2B89E}"/>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9">
              <a:extLst>
                <a:ext uri="{FF2B5EF4-FFF2-40B4-BE49-F238E27FC236}">
                  <a16:creationId xmlns:a16="http://schemas.microsoft.com/office/drawing/2014/main" id="{AC0DA19B-21C3-4EFF-9309-50BF0151794F}"/>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10">
              <a:extLst>
                <a:ext uri="{FF2B5EF4-FFF2-40B4-BE49-F238E27FC236}">
                  <a16:creationId xmlns:a16="http://schemas.microsoft.com/office/drawing/2014/main" id="{A345CEC4-5AD3-45E9-BB77-5B20C5E24EDD}"/>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1">
              <a:extLst>
                <a:ext uri="{FF2B5EF4-FFF2-40B4-BE49-F238E27FC236}">
                  <a16:creationId xmlns:a16="http://schemas.microsoft.com/office/drawing/2014/main" id="{B5FE846C-5AE9-4C2C-B32C-A3E484280ACA}"/>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2">
              <a:extLst>
                <a:ext uri="{FF2B5EF4-FFF2-40B4-BE49-F238E27FC236}">
                  <a16:creationId xmlns:a16="http://schemas.microsoft.com/office/drawing/2014/main" id="{1EB514D1-FB31-4A58-BF84-62AC63AEA9A0}"/>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3">
              <a:extLst>
                <a:ext uri="{FF2B5EF4-FFF2-40B4-BE49-F238E27FC236}">
                  <a16:creationId xmlns:a16="http://schemas.microsoft.com/office/drawing/2014/main" id="{7F922DD5-5E4D-4B15-8C28-DDD9CBAA3AA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4">
              <a:extLst>
                <a:ext uri="{FF2B5EF4-FFF2-40B4-BE49-F238E27FC236}">
                  <a16:creationId xmlns:a16="http://schemas.microsoft.com/office/drawing/2014/main" id="{3955F293-9085-42BD-8EEF-EA0AAAAF1D3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5">
              <a:extLst>
                <a:ext uri="{FF2B5EF4-FFF2-40B4-BE49-F238E27FC236}">
                  <a16:creationId xmlns:a16="http://schemas.microsoft.com/office/drawing/2014/main" id="{D79E97B4-F0D1-4DF0-8776-474D348DB9E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6">
              <a:extLst>
                <a:ext uri="{FF2B5EF4-FFF2-40B4-BE49-F238E27FC236}">
                  <a16:creationId xmlns:a16="http://schemas.microsoft.com/office/drawing/2014/main" id="{8AA4D946-D6CC-4E9B-903F-17880B6A6EF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7">
              <a:extLst>
                <a:ext uri="{FF2B5EF4-FFF2-40B4-BE49-F238E27FC236}">
                  <a16:creationId xmlns:a16="http://schemas.microsoft.com/office/drawing/2014/main" id="{8663A35F-B586-4F4C-8B4D-37E8B62E23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8">
              <a:extLst>
                <a:ext uri="{FF2B5EF4-FFF2-40B4-BE49-F238E27FC236}">
                  <a16:creationId xmlns:a16="http://schemas.microsoft.com/office/drawing/2014/main" id="{D4C4095A-06C1-4F85-906E-1D727DA889AC}"/>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9">
              <a:extLst>
                <a:ext uri="{FF2B5EF4-FFF2-40B4-BE49-F238E27FC236}">
                  <a16:creationId xmlns:a16="http://schemas.microsoft.com/office/drawing/2014/main" id="{FC3B6C8C-6D42-4D4E-84B5-3FF02D356401}"/>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20">
              <a:extLst>
                <a:ext uri="{FF2B5EF4-FFF2-40B4-BE49-F238E27FC236}">
                  <a16:creationId xmlns:a16="http://schemas.microsoft.com/office/drawing/2014/main" id="{1248FDAC-A138-4C89-BB3D-9A5BEC389B93}"/>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Rectangle 21">
              <a:extLst>
                <a:ext uri="{FF2B5EF4-FFF2-40B4-BE49-F238E27FC236}">
                  <a16:creationId xmlns:a16="http://schemas.microsoft.com/office/drawing/2014/main" id="{39D4EAB4-C692-4697-BFA6-C5859F0CE61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Freeform 22">
              <a:extLst>
                <a:ext uri="{FF2B5EF4-FFF2-40B4-BE49-F238E27FC236}">
                  <a16:creationId xmlns:a16="http://schemas.microsoft.com/office/drawing/2014/main" id="{98D192C3-F94D-454B-B010-0CC7C3FD751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3">
              <a:extLst>
                <a:ext uri="{FF2B5EF4-FFF2-40B4-BE49-F238E27FC236}">
                  <a16:creationId xmlns:a16="http://schemas.microsoft.com/office/drawing/2014/main" id="{E188F0C2-6F03-48C5-A809-BBC4948813F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4">
              <a:extLst>
                <a:ext uri="{FF2B5EF4-FFF2-40B4-BE49-F238E27FC236}">
                  <a16:creationId xmlns:a16="http://schemas.microsoft.com/office/drawing/2014/main" id="{E940E484-7DD5-4CD5-9994-0E55883E1CF0}"/>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5">
              <a:extLst>
                <a:ext uri="{FF2B5EF4-FFF2-40B4-BE49-F238E27FC236}">
                  <a16:creationId xmlns:a16="http://schemas.microsoft.com/office/drawing/2014/main" id="{2D1D184D-2D9C-4B77-AED0-C92D9D63AD3E}"/>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6">
              <a:extLst>
                <a:ext uri="{FF2B5EF4-FFF2-40B4-BE49-F238E27FC236}">
                  <a16:creationId xmlns:a16="http://schemas.microsoft.com/office/drawing/2014/main" id="{F430E0AD-338B-40CF-94CD-43DD08E2D090}"/>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7">
              <a:extLst>
                <a:ext uri="{FF2B5EF4-FFF2-40B4-BE49-F238E27FC236}">
                  <a16:creationId xmlns:a16="http://schemas.microsoft.com/office/drawing/2014/main" id="{54AFDB13-C111-458F-BB93-C8A4A8A5BCBF}"/>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8">
              <a:extLst>
                <a:ext uri="{FF2B5EF4-FFF2-40B4-BE49-F238E27FC236}">
                  <a16:creationId xmlns:a16="http://schemas.microsoft.com/office/drawing/2014/main" id="{990CC9E7-F569-41FE-A217-6EDF1435ACC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9">
              <a:extLst>
                <a:ext uri="{FF2B5EF4-FFF2-40B4-BE49-F238E27FC236}">
                  <a16:creationId xmlns:a16="http://schemas.microsoft.com/office/drawing/2014/main" id="{AFA624C3-D4D4-4E67-8737-6C48D2F207C3}"/>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30">
              <a:extLst>
                <a:ext uri="{FF2B5EF4-FFF2-40B4-BE49-F238E27FC236}">
                  <a16:creationId xmlns:a16="http://schemas.microsoft.com/office/drawing/2014/main" id="{84BFD299-B1C4-450A-938C-CF216BEAB6F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1">
              <a:extLst>
                <a:ext uri="{FF2B5EF4-FFF2-40B4-BE49-F238E27FC236}">
                  <a16:creationId xmlns:a16="http://schemas.microsoft.com/office/drawing/2014/main" id="{5B051F4A-D29A-4236-BF10-1E46AEC04043}"/>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2">
              <a:extLst>
                <a:ext uri="{FF2B5EF4-FFF2-40B4-BE49-F238E27FC236}">
                  <a16:creationId xmlns:a16="http://schemas.microsoft.com/office/drawing/2014/main" id="{DAD9693B-0A4D-44F9-B7A7-BF371A9C2BD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4">
              <a:extLst>
                <a:ext uri="{FF2B5EF4-FFF2-40B4-BE49-F238E27FC236}">
                  <a16:creationId xmlns:a16="http://schemas.microsoft.com/office/drawing/2014/main" id="{7C98E3E0-5703-488D-AD37-3956BAC5E828}"/>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5">
              <a:extLst>
                <a:ext uri="{FF2B5EF4-FFF2-40B4-BE49-F238E27FC236}">
                  <a16:creationId xmlns:a16="http://schemas.microsoft.com/office/drawing/2014/main" id="{8F8D06B0-2EC1-4CC7-901D-1D95E8F8E666}"/>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6">
              <a:extLst>
                <a:ext uri="{FF2B5EF4-FFF2-40B4-BE49-F238E27FC236}">
                  <a16:creationId xmlns:a16="http://schemas.microsoft.com/office/drawing/2014/main" id="{6E44ADA9-38AE-42DB-BA7B-6E2E467F24C9}"/>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7">
              <a:extLst>
                <a:ext uri="{FF2B5EF4-FFF2-40B4-BE49-F238E27FC236}">
                  <a16:creationId xmlns:a16="http://schemas.microsoft.com/office/drawing/2014/main" id="{A0E7137D-04E2-440E-B99E-DD64E2800D2C}"/>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8">
              <a:extLst>
                <a:ext uri="{FF2B5EF4-FFF2-40B4-BE49-F238E27FC236}">
                  <a16:creationId xmlns:a16="http://schemas.microsoft.com/office/drawing/2014/main" id="{92DA9A79-C8CF-4560-B2D4-C896DEB0E99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9">
              <a:extLst>
                <a:ext uri="{FF2B5EF4-FFF2-40B4-BE49-F238E27FC236}">
                  <a16:creationId xmlns:a16="http://schemas.microsoft.com/office/drawing/2014/main" id="{EC2D2B1A-BC03-4E6E-B23F-B07148090A6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40">
              <a:extLst>
                <a:ext uri="{FF2B5EF4-FFF2-40B4-BE49-F238E27FC236}">
                  <a16:creationId xmlns:a16="http://schemas.microsoft.com/office/drawing/2014/main" id="{6B6DA18A-F4C0-4F6D-A27A-FC4B7533CB74}"/>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1">
              <a:extLst>
                <a:ext uri="{FF2B5EF4-FFF2-40B4-BE49-F238E27FC236}">
                  <a16:creationId xmlns:a16="http://schemas.microsoft.com/office/drawing/2014/main" id="{85A152C4-BBD9-4155-9D2A-0C930A48D73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2">
              <a:extLst>
                <a:ext uri="{FF2B5EF4-FFF2-40B4-BE49-F238E27FC236}">
                  <a16:creationId xmlns:a16="http://schemas.microsoft.com/office/drawing/2014/main" id="{71EB0ACE-D743-4EC3-AFB2-257AECEAE42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3">
              <a:extLst>
                <a:ext uri="{FF2B5EF4-FFF2-40B4-BE49-F238E27FC236}">
                  <a16:creationId xmlns:a16="http://schemas.microsoft.com/office/drawing/2014/main" id="{2E64FAC9-7D98-4E7A-BD7E-2CDC0DE0CF6E}"/>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4">
              <a:extLst>
                <a:ext uri="{FF2B5EF4-FFF2-40B4-BE49-F238E27FC236}">
                  <a16:creationId xmlns:a16="http://schemas.microsoft.com/office/drawing/2014/main" id="{2BFB48BF-5D52-4AF6-855C-14DAB36BD1F8}"/>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5">
              <a:extLst>
                <a:ext uri="{FF2B5EF4-FFF2-40B4-BE49-F238E27FC236}">
                  <a16:creationId xmlns:a16="http://schemas.microsoft.com/office/drawing/2014/main" id="{33D9B7FC-4CE8-4586-A4E2-7FFE9B42829F}"/>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6">
              <a:extLst>
                <a:ext uri="{FF2B5EF4-FFF2-40B4-BE49-F238E27FC236}">
                  <a16:creationId xmlns:a16="http://schemas.microsoft.com/office/drawing/2014/main" id="{BE346D2D-4DC7-4098-8600-8C79B5D6D13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7">
              <a:extLst>
                <a:ext uri="{FF2B5EF4-FFF2-40B4-BE49-F238E27FC236}">
                  <a16:creationId xmlns:a16="http://schemas.microsoft.com/office/drawing/2014/main" id="{C4D39D9C-1A80-4BA4-9CF7-9B6D5914925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8">
              <a:extLst>
                <a:ext uri="{FF2B5EF4-FFF2-40B4-BE49-F238E27FC236}">
                  <a16:creationId xmlns:a16="http://schemas.microsoft.com/office/drawing/2014/main" id="{D944F937-F00F-49DA-9E89-1FA41EF40CB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9">
              <a:extLst>
                <a:ext uri="{FF2B5EF4-FFF2-40B4-BE49-F238E27FC236}">
                  <a16:creationId xmlns:a16="http://schemas.microsoft.com/office/drawing/2014/main" id="{DE2AD808-EBC9-471C-9857-A5334B5BCD05}"/>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50">
              <a:extLst>
                <a:ext uri="{FF2B5EF4-FFF2-40B4-BE49-F238E27FC236}">
                  <a16:creationId xmlns:a16="http://schemas.microsoft.com/office/drawing/2014/main" id="{AA08E10E-51EF-4C3E-B131-32503B7D0C09}"/>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1">
              <a:extLst>
                <a:ext uri="{FF2B5EF4-FFF2-40B4-BE49-F238E27FC236}">
                  <a16:creationId xmlns:a16="http://schemas.microsoft.com/office/drawing/2014/main" id="{172B5F6F-EFCE-4461-A571-4999679EE6D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2">
              <a:extLst>
                <a:ext uri="{FF2B5EF4-FFF2-40B4-BE49-F238E27FC236}">
                  <a16:creationId xmlns:a16="http://schemas.microsoft.com/office/drawing/2014/main" id="{71B2A349-25A5-432A-BE39-0632371ED41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3">
              <a:extLst>
                <a:ext uri="{FF2B5EF4-FFF2-40B4-BE49-F238E27FC236}">
                  <a16:creationId xmlns:a16="http://schemas.microsoft.com/office/drawing/2014/main" id="{5B15E335-28C7-40DD-BB4B-43A63F9418B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4">
              <a:extLst>
                <a:ext uri="{FF2B5EF4-FFF2-40B4-BE49-F238E27FC236}">
                  <a16:creationId xmlns:a16="http://schemas.microsoft.com/office/drawing/2014/main" id="{B4716F9C-8F6F-4A86-B194-F59C2BA525FB}"/>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5">
              <a:extLst>
                <a:ext uri="{FF2B5EF4-FFF2-40B4-BE49-F238E27FC236}">
                  <a16:creationId xmlns:a16="http://schemas.microsoft.com/office/drawing/2014/main" id="{D812B434-374C-43C1-9F6E-2D0A3BEA7CE5}"/>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6">
              <a:extLst>
                <a:ext uri="{FF2B5EF4-FFF2-40B4-BE49-F238E27FC236}">
                  <a16:creationId xmlns:a16="http://schemas.microsoft.com/office/drawing/2014/main" id="{EEC6190F-462F-4C51-BC0D-5FE2F251DF0A}"/>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7">
              <a:extLst>
                <a:ext uri="{FF2B5EF4-FFF2-40B4-BE49-F238E27FC236}">
                  <a16:creationId xmlns:a16="http://schemas.microsoft.com/office/drawing/2014/main" id="{2837551A-2028-41F4-A681-BFF0747F705C}"/>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8">
              <a:extLst>
                <a:ext uri="{FF2B5EF4-FFF2-40B4-BE49-F238E27FC236}">
                  <a16:creationId xmlns:a16="http://schemas.microsoft.com/office/drawing/2014/main" id="{1F51407D-9CBA-4A22-B072-CC00D74538A1}"/>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9">
              <a:extLst>
                <a:ext uri="{FF2B5EF4-FFF2-40B4-BE49-F238E27FC236}">
                  <a16:creationId xmlns:a16="http://schemas.microsoft.com/office/drawing/2014/main" id="{833DD2F5-C39C-4F1B-9B38-BB03D78E9E8B}"/>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60">
              <a:extLst>
                <a:ext uri="{FF2B5EF4-FFF2-40B4-BE49-F238E27FC236}">
                  <a16:creationId xmlns:a16="http://schemas.microsoft.com/office/drawing/2014/main" id="{AB0BD8E6-77A9-46EE-B22D-F1147739026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1">
              <a:extLst>
                <a:ext uri="{FF2B5EF4-FFF2-40B4-BE49-F238E27FC236}">
                  <a16:creationId xmlns:a16="http://schemas.microsoft.com/office/drawing/2014/main" id="{2AC4E7EE-FCEC-421E-B656-C2890D95789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2">
              <a:extLst>
                <a:ext uri="{FF2B5EF4-FFF2-40B4-BE49-F238E27FC236}">
                  <a16:creationId xmlns:a16="http://schemas.microsoft.com/office/drawing/2014/main" id="{6AD649D0-4CD8-41B7-8C50-368A6B9E28A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16084322"/>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438704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68" name="Freeform: Shape 67">
            <a:extLst>
              <a:ext uri="{FF2B5EF4-FFF2-40B4-BE49-F238E27FC236}">
                <a16:creationId xmlns:a16="http://schemas.microsoft.com/office/drawing/2014/main" id="{36876E8C-2A70-4BB4-9896-CF3E4322DC02}"/>
              </a:ext>
            </a:extLst>
          </p:cNvPr>
          <p:cNvSpPr/>
          <p:nvPr userDrawn="1"/>
        </p:nvSpPr>
        <p:spPr>
          <a:xfrm>
            <a:off x="4874521" y="-1"/>
            <a:ext cx="4278479" cy="6879660"/>
          </a:xfrm>
          <a:custGeom>
            <a:avLst/>
            <a:gdLst>
              <a:gd name="connsiteX0" fmla="*/ 1684339 w 4278479"/>
              <a:gd name="connsiteY0" fmla="*/ 0 h 6879660"/>
              <a:gd name="connsiteX1" fmla="*/ 4278479 w 4278479"/>
              <a:gd name="connsiteY1" fmla="*/ 0 h 6879660"/>
              <a:gd name="connsiteX2" fmla="*/ 4278479 w 4278479"/>
              <a:gd name="connsiteY2" fmla="*/ 6879660 h 6879660"/>
              <a:gd name="connsiteX3" fmla="*/ 1684339 w 4278479"/>
              <a:gd name="connsiteY3" fmla="*/ 6879660 h 6879660"/>
              <a:gd name="connsiteX4" fmla="*/ 0 w 427847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479" h="6879660">
                <a:moveTo>
                  <a:pt x="1684339" y="0"/>
                </a:moveTo>
                <a:lnTo>
                  <a:pt x="4278479" y="0"/>
                </a:lnTo>
                <a:lnTo>
                  <a:pt x="4278479"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0D6B2780-97C0-4D8D-8142-3FE5153ED2EF}"/>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7DA68916-60EE-44D8-BEFA-1F39B4EFB603}"/>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B4016683-EB58-4C81-B949-BA5C0C1ABD01}"/>
              </a:ext>
            </a:extLst>
          </p:cNvPr>
          <p:cNvGrpSpPr>
            <a:grpSpLocks noChangeAspect="1"/>
          </p:cNvGrpSpPr>
          <p:nvPr userDrawn="1"/>
        </p:nvGrpSpPr>
        <p:grpSpPr bwMode="auto">
          <a:xfrm>
            <a:off x="607255" y="616633"/>
            <a:ext cx="1440000" cy="1443689"/>
            <a:chOff x="2864" y="1181"/>
            <a:chExt cx="1952" cy="1957"/>
          </a:xfrm>
        </p:grpSpPr>
        <p:sp>
          <p:nvSpPr>
            <p:cNvPr id="73" name="AutoShape 3">
              <a:extLst>
                <a:ext uri="{FF2B5EF4-FFF2-40B4-BE49-F238E27FC236}">
                  <a16:creationId xmlns:a16="http://schemas.microsoft.com/office/drawing/2014/main" id="{3B0E1535-521C-486A-B84D-2225480DAE73}"/>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4" name="Rectangle 5">
              <a:extLst>
                <a:ext uri="{FF2B5EF4-FFF2-40B4-BE49-F238E27FC236}">
                  <a16:creationId xmlns:a16="http://schemas.microsoft.com/office/drawing/2014/main" id="{2265C4D8-9F41-40EB-AF4F-3DF662E4603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Freeform 6">
              <a:extLst>
                <a:ext uri="{FF2B5EF4-FFF2-40B4-BE49-F238E27FC236}">
                  <a16:creationId xmlns:a16="http://schemas.microsoft.com/office/drawing/2014/main" id="{5CA8AE9C-FD4F-440C-9118-29611D6AAEF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7">
              <a:extLst>
                <a:ext uri="{FF2B5EF4-FFF2-40B4-BE49-F238E27FC236}">
                  <a16:creationId xmlns:a16="http://schemas.microsoft.com/office/drawing/2014/main" id="{9F0ABB36-95A3-4D85-8941-311AB476BDD1}"/>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8">
              <a:extLst>
                <a:ext uri="{FF2B5EF4-FFF2-40B4-BE49-F238E27FC236}">
                  <a16:creationId xmlns:a16="http://schemas.microsoft.com/office/drawing/2014/main" id="{B3FE97F9-3A07-434A-A4F6-7DEF247FE969}"/>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9">
              <a:extLst>
                <a:ext uri="{FF2B5EF4-FFF2-40B4-BE49-F238E27FC236}">
                  <a16:creationId xmlns:a16="http://schemas.microsoft.com/office/drawing/2014/main" id="{B71EB2E4-4656-467E-833A-4A64F0F48A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10">
              <a:extLst>
                <a:ext uri="{FF2B5EF4-FFF2-40B4-BE49-F238E27FC236}">
                  <a16:creationId xmlns:a16="http://schemas.microsoft.com/office/drawing/2014/main" id="{F9ACA63D-3D80-4FB0-BC5D-48EA7A8D496B}"/>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1">
              <a:extLst>
                <a:ext uri="{FF2B5EF4-FFF2-40B4-BE49-F238E27FC236}">
                  <a16:creationId xmlns:a16="http://schemas.microsoft.com/office/drawing/2014/main" id="{A00EEAB7-5B64-4726-9072-3C7ED8C76D58}"/>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2">
              <a:extLst>
                <a:ext uri="{FF2B5EF4-FFF2-40B4-BE49-F238E27FC236}">
                  <a16:creationId xmlns:a16="http://schemas.microsoft.com/office/drawing/2014/main" id="{4A88FDA3-850D-413A-ABFA-2EF1F9011473}"/>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3">
              <a:extLst>
                <a:ext uri="{FF2B5EF4-FFF2-40B4-BE49-F238E27FC236}">
                  <a16:creationId xmlns:a16="http://schemas.microsoft.com/office/drawing/2014/main" id="{7FD144D2-3CB9-4543-937B-661846568BA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4">
              <a:extLst>
                <a:ext uri="{FF2B5EF4-FFF2-40B4-BE49-F238E27FC236}">
                  <a16:creationId xmlns:a16="http://schemas.microsoft.com/office/drawing/2014/main" id="{301E9317-0014-41A7-B7F5-D1E25C895C01}"/>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5">
              <a:extLst>
                <a:ext uri="{FF2B5EF4-FFF2-40B4-BE49-F238E27FC236}">
                  <a16:creationId xmlns:a16="http://schemas.microsoft.com/office/drawing/2014/main" id="{EAA3293E-D376-4636-B020-E6AFD7A50BBF}"/>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6">
              <a:extLst>
                <a:ext uri="{FF2B5EF4-FFF2-40B4-BE49-F238E27FC236}">
                  <a16:creationId xmlns:a16="http://schemas.microsoft.com/office/drawing/2014/main" id="{4E4649AE-F4F4-4CB5-AD2E-A4A940EB8ECA}"/>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7">
              <a:extLst>
                <a:ext uri="{FF2B5EF4-FFF2-40B4-BE49-F238E27FC236}">
                  <a16:creationId xmlns:a16="http://schemas.microsoft.com/office/drawing/2014/main" id="{21B333DA-AE9B-49CE-BFA2-44B0E59AF4C6}"/>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8">
              <a:extLst>
                <a:ext uri="{FF2B5EF4-FFF2-40B4-BE49-F238E27FC236}">
                  <a16:creationId xmlns:a16="http://schemas.microsoft.com/office/drawing/2014/main" id="{CCF7B559-804E-46C3-937A-3266295AB5F4}"/>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9">
              <a:extLst>
                <a:ext uri="{FF2B5EF4-FFF2-40B4-BE49-F238E27FC236}">
                  <a16:creationId xmlns:a16="http://schemas.microsoft.com/office/drawing/2014/main" id="{8CD74D1B-7C40-4B78-B662-E4BDB8DD421E}"/>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20">
              <a:extLst>
                <a:ext uri="{FF2B5EF4-FFF2-40B4-BE49-F238E27FC236}">
                  <a16:creationId xmlns:a16="http://schemas.microsoft.com/office/drawing/2014/main" id="{C1176A12-D252-472F-87E7-04485C1A007A}"/>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Rectangle 21">
              <a:extLst>
                <a:ext uri="{FF2B5EF4-FFF2-40B4-BE49-F238E27FC236}">
                  <a16:creationId xmlns:a16="http://schemas.microsoft.com/office/drawing/2014/main" id="{71A72D4E-4793-4D86-A157-AAFB4AC453F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Freeform 22">
              <a:extLst>
                <a:ext uri="{FF2B5EF4-FFF2-40B4-BE49-F238E27FC236}">
                  <a16:creationId xmlns:a16="http://schemas.microsoft.com/office/drawing/2014/main" id="{22BC35FB-A781-45BE-9548-F6DA0120B9AB}"/>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3">
              <a:extLst>
                <a:ext uri="{FF2B5EF4-FFF2-40B4-BE49-F238E27FC236}">
                  <a16:creationId xmlns:a16="http://schemas.microsoft.com/office/drawing/2014/main" id="{961D8F91-F1E1-43E7-83F1-38F465156F63}"/>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4">
              <a:extLst>
                <a:ext uri="{FF2B5EF4-FFF2-40B4-BE49-F238E27FC236}">
                  <a16:creationId xmlns:a16="http://schemas.microsoft.com/office/drawing/2014/main" id="{5782C80B-3098-4D44-9A8E-FB0B589907D0}"/>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5">
              <a:extLst>
                <a:ext uri="{FF2B5EF4-FFF2-40B4-BE49-F238E27FC236}">
                  <a16:creationId xmlns:a16="http://schemas.microsoft.com/office/drawing/2014/main" id="{C47EBAB6-B271-43DE-AC38-AB0D877352C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6">
              <a:extLst>
                <a:ext uri="{FF2B5EF4-FFF2-40B4-BE49-F238E27FC236}">
                  <a16:creationId xmlns:a16="http://schemas.microsoft.com/office/drawing/2014/main" id="{C09CA126-4E09-4ED6-ACBF-04E307FA529F}"/>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7">
              <a:extLst>
                <a:ext uri="{FF2B5EF4-FFF2-40B4-BE49-F238E27FC236}">
                  <a16:creationId xmlns:a16="http://schemas.microsoft.com/office/drawing/2014/main" id="{72432ABE-FE8F-4914-BB94-8F80C93C688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8">
              <a:extLst>
                <a:ext uri="{FF2B5EF4-FFF2-40B4-BE49-F238E27FC236}">
                  <a16:creationId xmlns:a16="http://schemas.microsoft.com/office/drawing/2014/main" id="{4811583E-6740-4B0D-81C3-E4A005FA4E9A}"/>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9">
              <a:extLst>
                <a:ext uri="{FF2B5EF4-FFF2-40B4-BE49-F238E27FC236}">
                  <a16:creationId xmlns:a16="http://schemas.microsoft.com/office/drawing/2014/main" id="{9A92A628-7626-4E22-838A-455A63D4A4BB}"/>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30">
              <a:extLst>
                <a:ext uri="{FF2B5EF4-FFF2-40B4-BE49-F238E27FC236}">
                  <a16:creationId xmlns:a16="http://schemas.microsoft.com/office/drawing/2014/main" id="{359A021D-294B-48FE-BBA8-DC60686617F4}"/>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1">
              <a:extLst>
                <a:ext uri="{FF2B5EF4-FFF2-40B4-BE49-F238E27FC236}">
                  <a16:creationId xmlns:a16="http://schemas.microsoft.com/office/drawing/2014/main" id="{D5129D3B-69EB-411C-A96D-78C5AEC0274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2">
              <a:extLst>
                <a:ext uri="{FF2B5EF4-FFF2-40B4-BE49-F238E27FC236}">
                  <a16:creationId xmlns:a16="http://schemas.microsoft.com/office/drawing/2014/main" id="{FAA50292-C065-4870-B9F6-5A70EAFC5F1B}"/>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4">
              <a:extLst>
                <a:ext uri="{FF2B5EF4-FFF2-40B4-BE49-F238E27FC236}">
                  <a16:creationId xmlns:a16="http://schemas.microsoft.com/office/drawing/2014/main" id="{EDB28776-DFAF-4317-8E31-7465A8532F71}"/>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5">
              <a:extLst>
                <a:ext uri="{FF2B5EF4-FFF2-40B4-BE49-F238E27FC236}">
                  <a16:creationId xmlns:a16="http://schemas.microsoft.com/office/drawing/2014/main" id="{0D4F4FAD-34F6-4B33-90FD-3AA8A4C620A5}"/>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6">
              <a:extLst>
                <a:ext uri="{FF2B5EF4-FFF2-40B4-BE49-F238E27FC236}">
                  <a16:creationId xmlns:a16="http://schemas.microsoft.com/office/drawing/2014/main" id="{F415380B-3397-421D-A933-CC89DC332414}"/>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7">
              <a:extLst>
                <a:ext uri="{FF2B5EF4-FFF2-40B4-BE49-F238E27FC236}">
                  <a16:creationId xmlns:a16="http://schemas.microsoft.com/office/drawing/2014/main" id="{04A45E08-7BA3-4257-BE0C-4373143925D9}"/>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8">
              <a:extLst>
                <a:ext uri="{FF2B5EF4-FFF2-40B4-BE49-F238E27FC236}">
                  <a16:creationId xmlns:a16="http://schemas.microsoft.com/office/drawing/2014/main" id="{5810F18A-69A4-4CCB-A80B-545A1647F17B}"/>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9">
              <a:extLst>
                <a:ext uri="{FF2B5EF4-FFF2-40B4-BE49-F238E27FC236}">
                  <a16:creationId xmlns:a16="http://schemas.microsoft.com/office/drawing/2014/main" id="{D5B10652-0D5C-4749-ADAF-584434AD908E}"/>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40">
              <a:extLst>
                <a:ext uri="{FF2B5EF4-FFF2-40B4-BE49-F238E27FC236}">
                  <a16:creationId xmlns:a16="http://schemas.microsoft.com/office/drawing/2014/main" id="{205F75DD-D082-4E55-8BB3-19E49B5251D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1">
              <a:extLst>
                <a:ext uri="{FF2B5EF4-FFF2-40B4-BE49-F238E27FC236}">
                  <a16:creationId xmlns:a16="http://schemas.microsoft.com/office/drawing/2014/main" id="{14685064-B733-4696-B051-D4116CDA96D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2">
              <a:extLst>
                <a:ext uri="{FF2B5EF4-FFF2-40B4-BE49-F238E27FC236}">
                  <a16:creationId xmlns:a16="http://schemas.microsoft.com/office/drawing/2014/main" id="{3B55D23F-1F2C-4A4A-8B6B-955FAAB14E21}"/>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3">
              <a:extLst>
                <a:ext uri="{FF2B5EF4-FFF2-40B4-BE49-F238E27FC236}">
                  <a16:creationId xmlns:a16="http://schemas.microsoft.com/office/drawing/2014/main" id="{C704E5CC-CB7C-43D0-8DB9-71040BCB5C02}"/>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4">
              <a:extLst>
                <a:ext uri="{FF2B5EF4-FFF2-40B4-BE49-F238E27FC236}">
                  <a16:creationId xmlns:a16="http://schemas.microsoft.com/office/drawing/2014/main" id="{963668B1-3688-4C6C-8482-4417104F4A35}"/>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5">
              <a:extLst>
                <a:ext uri="{FF2B5EF4-FFF2-40B4-BE49-F238E27FC236}">
                  <a16:creationId xmlns:a16="http://schemas.microsoft.com/office/drawing/2014/main" id="{D4A020E5-02D2-4181-8906-637100F8E219}"/>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6">
              <a:extLst>
                <a:ext uri="{FF2B5EF4-FFF2-40B4-BE49-F238E27FC236}">
                  <a16:creationId xmlns:a16="http://schemas.microsoft.com/office/drawing/2014/main" id="{EEF6D800-C28A-417D-909E-BE8B898935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7">
              <a:extLst>
                <a:ext uri="{FF2B5EF4-FFF2-40B4-BE49-F238E27FC236}">
                  <a16:creationId xmlns:a16="http://schemas.microsoft.com/office/drawing/2014/main" id="{2CBB1D9B-4CBF-4D1F-9D2D-F9A8103B133B}"/>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8">
              <a:extLst>
                <a:ext uri="{FF2B5EF4-FFF2-40B4-BE49-F238E27FC236}">
                  <a16:creationId xmlns:a16="http://schemas.microsoft.com/office/drawing/2014/main" id="{31DCA20D-D989-4508-87E5-763ABB09316D}"/>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9">
              <a:extLst>
                <a:ext uri="{FF2B5EF4-FFF2-40B4-BE49-F238E27FC236}">
                  <a16:creationId xmlns:a16="http://schemas.microsoft.com/office/drawing/2014/main" id="{2DF49CB4-CD9B-4FF0-8C5A-9FE77F8DF6F4}"/>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50">
              <a:extLst>
                <a:ext uri="{FF2B5EF4-FFF2-40B4-BE49-F238E27FC236}">
                  <a16:creationId xmlns:a16="http://schemas.microsoft.com/office/drawing/2014/main" id="{2F69E0CB-5F1F-4941-9066-AD1B81BD9C5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1">
              <a:extLst>
                <a:ext uri="{FF2B5EF4-FFF2-40B4-BE49-F238E27FC236}">
                  <a16:creationId xmlns:a16="http://schemas.microsoft.com/office/drawing/2014/main" id="{2C48C0F0-CB08-41BE-8450-F0AE5CDDA14E}"/>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2">
              <a:extLst>
                <a:ext uri="{FF2B5EF4-FFF2-40B4-BE49-F238E27FC236}">
                  <a16:creationId xmlns:a16="http://schemas.microsoft.com/office/drawing/2014/main" id="{7BD0968C-BFDF-42BE-81D4-1C25C0788EBA}"/>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3">
              <a:extLst>
                <a:ext uri="{FF2B5EF4-FFF2-40B4-BE49-F238E27FC236}">
                  <a16:creationId xmlns:a16="http://schemas.microsoft.com/office/drawing/2014/main" id="{179D3057-57DD-40CC-994B-9C060E48C1E3}"/>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4">
              <a:extLst>
                <a:ext uri="{FF2B5EF4-FFF2-40B4-BE49-F238E27FC236}">
                  <a16:creationId xmlns:a16="http://schemas.microsoft.com/office/drawing/2014/main" id="{93E51C96-8EDC-4413-AFB8-2841880815C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5">
              <a:extLst>
                <a:ext uri="{FF2B5EF4-FFF2-40B4-BE49-F238E27FC236}">
                  <a16:creationId xmlns:a16="http://schemas.microsoft.com/office/drawing/2014/main" id="{26B89543-C793-47E4-8A16-0FB316C3841D}"/>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6">
              <a:extLst>
                <a:ext uri="{FF2B5EF4-FFF2-40B4-BE49-F238E27FC236}">
                  <a16:creationId xmlns:a16="http://schemas.microsoft.com/office/drawing/2014/main" id="{89442748-4507-4BF4-B0AA-4CC8E4E0D4D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7">
              <a:extLst>
                <a:ext uri="{FF2B5EF4-FFF2-40B4-BE49-F238E27FC236}">
                  <a16:creationId xmlns:a16="http://schemas.microsoft.com/office/drawing/2014/main" id="{F3CECE76-B579-43B2-9709-EB443A84108F}"/>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8">
              <a:extLst>
                <a:ext uri="{FF2B5EF4-FFF2-40B4-BE49-F238E27FC236}">
                  <a16:creationId xmlns:a16="http://schemas.microsoft.com/office/drawing/2014/main" id="{03F1F8C1-C41D-4504-BDB0-833F17C08B09}"/>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9">
              <a:extLst>
                <a:ext uri="{FF2B5EF4-FFF2-40B4-BE49-F238E27FC236}">
                  <a16:creationId xmlns:a16="http://schemas.microsoft.com/office/drawing/2014/main" id="{8F899D25-5266-4ECF-A7BB-EAA2AE520A77}"/>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60">
              <a:extLst>
                <a:ext uri="{FF2B5EF4-FFF2-40B4-BE49-F238E27FC236}">
                  <a16:creationId xmlns:a16="http://schemas.microsoft.com/office/drawing/2014/main" id="{60B7E294-D219-43A1-945B-89B05BC70D2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1">
              <a:extLst>
                <a:ext uri="{FF2B5EF4-FFF2-40B4-BE49-F238E27FC236}">
                  <a16:creationId xmlns:a16="http://schemas.microsoft.com/office/drawing/2014/main" id="{3F8AC8EA-B7F7-46F5-B289-ACCD16BF4760}"/>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2">
              <a:extLst>
                <a:ext uri="{FF2B5EF4-FFF2-40B4-BE49-F238E27FC236}">
                  <a16:creationId xmlns:a16="http://schemas.microsoft.com/office/drawing/2014/main" id="{5BBFA70C-DEF9-4C11-AE70-67E9640DA1A0}"/>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385209701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438704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68" name="Freeform: Shape 67">
            <a:extLst>
              <a:ext uri="{FF2B5EF4-FFF2-40B4-BE49-F238E27FC236}">
                <a16:creationId xmlns:a16="http://schemas.microsoft.com/office/drawing/2014/main" id="{48425825-A952-45CA-A2C1-3B5A3A7682C8}"/>
              </a:ext>
            </a:extLst>
          </p:cNvPr>
          <p:cNvSpPr/>
          <p:nvPr userDrawn="1"/>
        </p:nvSpPr>
        <p:spPr>
          <a:xfrm>
            <a:off x="4874521" y="-1"/>
            <a:ext cx="4278479" cy="6879660"/>
          </a:xfrm>
          <a:custGeom>
            <a:avLst/>
            <a:gdLst>
              <a:gd name="connsiteX0" fmla="*/ 1684339 w 4278479"/>
              <a:gd name="connsiteY0" fmla="*/ 0 h 6879660"/>
              <a:gd name="connsiteX1" fmla="*/ 4278479 w 4278479"/>
              <a:gd name="connsiteY1" fmla="*/ 0 h 6879660"/>
              <a:gd name="connsiteX2" fmla="*/ 4278479 w 4278479"/>
              <a:gd name="connsiteY2" fmla="*/ 6879660 h 6879660"/>
              <a:gd name="connsiteX3" fmla="*/ 1684339 w 4278479"/>
              <a:gd name="connsiteY3" fmla="*/ 6879660 h 6879660"/>
              <a:gd name="connsiteX4" fmla="*/ 0 w 427847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479" h="6879660">
                <a:moveTo>
                  <a:pt x="1684339" y="0"/>
                </a:moveTo>
                <a:lnTo>
                  <a:pt x="4278479" y="0"/>
                </a:lnTo>
                <a:lnTo>
                  <a:pt x="4278479"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191" name="Text Placeholder 140">
            <a:extLst>
              <a:ext uri="{FF2B5EF4-FFF2-40B4-BE49-F238E27FC236}">
                <a16:creationId xmlns:a16="http://schemas.microsoft.com/office/drawing/2014/main" id="{E27288F6-FEA5-48A9-9397-E63BF87F9BE7}"/>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92" name="Text Placeholder 135">
            <a:extLst>
              <a:ext uri="{FF2B5EF4-FFF2-40B4-BE49-F238E27FC236}">
                <a16:creationId xmlns:a16="http://schemas.microsoft.com/office/drawing/2014/main" id="{2540F8E3-85F6-41D1-8A3D-3708AF405E4E}"/>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193" name="Group 4">
            <a:extLst>
              <a:ext uri="{FF2B5EF4-FFF2-40B4-BE49-F238E27FC236}">
                <a16:creationId xmlns:a16="http://schemas.microsoft.com/office/drawing/2014/main" id="{C366238A-1481-44FD-8CFE-A8A1D4C05274}"/>
              </a:ext>
            </a:extLst>
          </p:cNvPr>
          <p:cNvGrpSpPr>
            <a:grpSpLocks noChangeAspect="1"/>
          </p:cNvGrpSpPr>
          <p:nvPr userDrawn="1"/>
        </p:nvGrpSpPr>
        <p:grpSpPr bwMode="auto">
          <a:xfrm>
            <a:off x="607255" y="616633"/>
            <a:ext cx="1440000" cy="1443689"/>
            <a:chOff x="2864" y="1181"/>
            <a:chExt cx="1952" cy="1957"/>
          </a:xfrm>
        </p:grpSpPr>
        <p:sp>
          <p:nvSpPr>
            <p:cNvPr id="194" name="AutoShape 3">
              <a:extLst>
                <a:ext uri="{FF2B5EF4-FFF2-40B4-BE49-F238E27FC236}">
                  <a16:creationId xmlns:a16="http://schemas.microsoft.com/office/drawing/2014/main" id="{A16A82FE-1A85-4E2F-BEA2-BC264BD33EB5}"/>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Rectangle 5">
              <a:extLst>
                <a:ext uri="{FF2B5EF4-FFF2-40B4-BE49-F238E27FC236}">
                  <a16:creationId xmlns:a16="http://schemas.microsoft.com/office/drawing/2014/main" id="{DF9B033A-9114-4AA7-8827-864CD90546DD}"/>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6">
              <a:extLst>
                <a:ext uri="{FF2B5EF4-FFF2-40B4-BE49-F238E27FC236}">
                  <a16:creationId xmlns:a16="http://schemas.microsoft.com/office/drawing/2014/main" id="{9AEE0D06-1B58-4826-87BA-28E0A1E3D2F2}"/>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7">
              <a:extLst>
                <a:ext uri="{FF2B5EF4-FFF2-40B4-BE49-F238E27FC236}">
                  <a16:creationId xmlns:a16="http://schemas.microsoft.com/office/drawing/2014/main" id="{A458CB27-72D4-440B-9DA2-6AA0890ECD47}"/>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8">
              <a:extLst>
                <a:ext uri="{FF2B5EF4-FFF2-40B4-BE49-F238E27FC236}">
                  <a16:creationId xmlns:a16="http://schemas.microsoft.com/office/drawing/2014/main" id="{7DF7DBB3-472B-4B18-8648-11E24D5A8942}"/>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9">
              <a:extLst>
                <a:ext uri="{FF2B5EF4-FFF2-40B4-BE49-F238E27FC236}">
                  <a16:creationId xmlns:a16="http://schemas.microsoft.com/office/drawing/2014/main" id="{B73FBB93-0CD8-475D-A042-DD589E2CF918}"/>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0">
              <a:extLst>
                <a:ext uri="{FF2B5EF4-FFF2-40B4-BE49-F238E27FC236}">
                  <a16:creationId xmlns:a16="http://schemas.microsoft.com/office/drawing/2014/main" id="{42F6B194-8439-460C-80D6-AA2DF8B63FBB}"/>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11">
              <a:extLst>
                <a:ext uri="{FF2B5EF4-FFF2-40B4-BE49-F238E27FC236}">
                  <a16:creationId xmlns:a16="http://schemas.microsoft.com/office/drawing/2014/main" id="{11E4091C-A776-400D-85BF-386C4C917CDC}"/>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Freeform 12">
              <a:extLst>
                <a:ext uri="{FF2B5EF4-FFF2-40B4-BE49-F238E27FC236}">
                  <a16:creationId xmlns:a16="http://schemas.microsoft.com/office/drawing/2014/main" id="{ACADAE96-ACC9-4990-B3EC-C1288C248C3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13">
              <a:extLst>
                <a:ext uri="{FF2B5EF4-FFF2-40B4-BE49-F238E27FC236}">
                  <a16:creationId xmlns:a16="http://schemas.microsoft.com/office/drawing/2014/main" id="{8B8D1ED5-EEF6-49E2-90EF-96454B890DB3}"/>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14">
              <a:extLst>
                <a:ext uri="{FF2B5EF4-FFF2-40B4-BE49-F238E27FC236}">
                  <a16:creationId xmlns:a16="http://schemas.microsoft.com/office/drawing/2014/main" id="{49E74BCE-193F-4901-94DE-24E595D5B2A2}"/>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15">
              <a:extLst>
                <a:ext uri="{FF2B5EF4-FFF2-40B4-BE49-F238E27FC236}">
                  <a16:creationId xmlns:a16="http://schemas.microsoft.com/office/drawing/2014/main" id="{FD9C17F2-E82C-4FF5-80AC-D462B98224B7}"/>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16">
              <a:extLst>
                <a:ext uri="{FF2B5EF4-FFF2-40B4-BE49-F238E27FC236}">
                  <a16:creationId xmlns:a16="http://schemas.microsoft.com/office/drawing/2014/main" id="{FCC21753-6C7B-4349-8CFA-A26A50A444B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17">
              <a:extLst>
                <a:ext uri="{FF2B5EF4-FFF2-40B4-BE49-F238E27FC236}">
                  <a16:creationId xmlns:a16="http://schemas.microsoft.com/office/drawing/2014/main" id="{B09C1CE8-CC1F-4282-9567-7ED675655B3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18">
              <a:extLst>
                <a:ext uri="{FF2B5EF4-FFF2-40B4-BE49-F238E27FC236}">
                  <a16:creationId xmlns:a16="http://schemas.microsoft.com/office/drawing/2014/main" id="{3B412C14-125A-4D03-A2E4-8C0C57AACF8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19">
              <a:extLst>
                <a:ext uri="{FF2B5EF4-FFF2-40B4-BE49-F238E27FC236}">
                  <a16:creationId xmlns:a16="http://schemas.microsoft.com/office/drawing/2014/main" id="{FF70A6B8-A406-4E65-B434-D3FDF7A127B8}"/>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0">
              <a:extLst>
                <a:ext uri="{FF2B5EF4-FFF2-40B4-BE49-F238E27FC236}">
                  <a16:creationId xmlns:a16="http://schemas.microsoft.com/office/drawing/2014/main" id="{FF5A4F55-58B9-4F7D-8511-C8D6017736B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Rectangle 21">
              <a:extLst>
                <a:ext uri="{FF2B5EF4-FFF2-40B4-BE49-F238E27FC236}">
                  <a16:creationId xmlns:a16="http://schemas.microsoft.com/office/drawing/2014/main" id="{799B41E4-11D5-47EA-A49D-22EE55E413E3}"/>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22">
              <a:extLst>
                <a:ext uri="{FF2B5EF4-FFF2-40B4-BE49-F238E27FC236}">
                  <a16:creationId xmlns:a16="http://schemas.microsoft.com/office/drawing/2014/main" id="{EB513207-39EE-4600-9A16-56DFDE01E49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23">
              <a:extLst>
                <a:ext uri="{FF2B5EF4-FFF2-40B4-BE49-F238E27FC236}">
                  <a16:creationId xmlns:a16="http://schemas.microsoft.com/office/drawing/2014/main" id="{BA5EAD27-683D-443D-85C4-44D29B393FB2}"/>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24">
              <a:extLst>
                <a:ext uri="{FF2B5EF4-FFF2-40B4-BE49-F238E27FC236}">
                  <a16:creationId xmlns:a16="http://schemas.microsoft.com/office/drawing/2014/main" id="{EFB1EAB7-633F-4E47-891D-4EAE8E2D4840}"/>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25">
              <a:extLst>
                <a:ext uri="{FF2B5EF4-FFF2-40B4-BE49-F238E27FC236}">
                  <a16:creationId xmlns:a16="http://schemas.microsoft.com/office/drawing/2014/main" id="{458D94FD-539E-4EA0-8DA1-5DB8775CB9B0}"/>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26">
              <a:extLst>
                <a:ext uri="{FF2B5EF4-FFF2-40B4-BE49-F238E27FC236}">
                  <a16:creationId xmlns:a16="http://schemas.microsoft.com/office/drawing/2014/main" id="{2137F48D-1B48-4810-94A3-54919670CEF5}"/>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27">
              <a:extLst>
                <a:ext uri="{FF2B5EF4-FFF2-40B4-BE49-F238E27FC236}">
                  <a16:creationId xmlns:a16="http://schemas.microsoft.com/office/drawing/2014/main" id="{5760EF8A-7A4B-48E9-A642-D98D4BABEC78}"/>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28">
              <a:extLst>
                <a:ext uri="{FF2B5EF4-FFF2-40B4-BE49-F238E27FC236}">
                  <a16:creationId xmlns:a16="http://schemas.microsoft.com/office/drawing/2014/main" id="{03372B8C-BFAC-408F-AA26-E97E364CFAC6}"/>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29">
              <a:extLst>
                <a:ext uri="{FF2B5EF4-FFF2-40B4-BE49-F238E27FC236}">
                  <a16:creationId xmlns:a16="http://schemas.microsoft.com/office/drawing/2014/main" id="{4B89C016-19B1-4E5C-B7C9-8DF21A35EF6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30">
              <a:extLst>
                <a:ext uri="{FF2B5EF4-FFF2-40B4-BE49-F238E27FC236}">
                  <a16:creationId xmlns:a16="http://schemas.microsoft.com/office/drawing/2014/main" id="{BF0B9495-137A-48C2-BC13-B1B8DA81781A}"/>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31">
              <a:extLst>
                <a:ext uri="{FF2B5EF4-FFF2-40B4-BE49-F238E27FC236}">
                  <a16:creationId xmlns:a16="http://schemas.microsoft.com/office/drawing/2014/main" id="{7097B3A8-D1EB-4F4A-868B-9CFEB69C1000}"/>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32">
              <a:extLst>
                <a:ext uri="{FF2B5EF4-FFF2-40B4-BE49-F238E27FC236}">
                  <a16:creationId xmlns:a16="http://schemas.microsoft.com/office/drawing/2014/main" id="{99214517-A98B-4938-919A-8AB2DB569C6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34">
              <a:extLst>
                <a:ext uri="{FF2B5EF4-FFF2-40B4-BE49-F238E27FC236}">
                  <a16:creationId xmlns:a16="http://schemas.microsoft.com/office/drawing/2014/main" id="{7C0C3D95-28F0-4D4D-9417-68BC68B44796}"/>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35">
              <a:extLst>
                <a:ext uri="{FF2B5EF4-FFF2-40B4-BE49-F238E27FC236}">
                  <a16:creationId xmlns:a16="http://schemas.microsoft.com/office/drawing/2014/main" id="{57C18F99-2D26-4739-94EF-9B5207BC5812}"/>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36">
              <a:extLst>
                <a:ext uri="{FF2B5EF4-FFF2-40B4-BE49-F238E27FC236}">
                  <a16:creationId xmlns:a16="http://schemas.microsoft.com/office/drawing/2014/main" id="{819415D0-A8C8-470F-8F9F-D9A0267B9C47}"/>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37">
              <a:extLst>
                <a:ext uri="{FF2B5EF4-FFF2-40B4-BE49-F238E27FC236}">
                  <a16:creationId xmlns:a16="http://schemas.microsoft.com/office/drawing/2014/main" id="{DA8E6AB4-433E-4E0B-AD1D-B77749F33AEC}"/>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38">
              <a:extLst>
                <a:ext uri="{FF2B5EF4-FFF2-40B4-BE49-F238E27FC236}">
                  <a16:creationId xmlns:a16="http://schemas.microsoft.com/office/drawing/2014/main" id="{23E9FF04-BEC6-48D8-AF37-435710551481}"/>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39">
              <a:extLst>
                <a:ext uri="{FF2B5EF4-FFF2-40B4-BE49-F238E27FC236}">
                  <a16:creationId xmlns:a16="http://schemas.microsoft.com/office/drawing/2014/main" id="{CD4ECD4A-14F8-4DFA-B823-16661D725B6B}"/>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0">
              <a:extLst>
                <a:ext uri="{FF2B5EF4-FFF2-40B4-BE49-F238E27FC236}">
                  <a16:creationId xmlns:a16="http://schemas.microsoft.com/office/drawing/2014/main" id="{7A31D357-C630-4CD7-8E30-E27827B687F3}"/>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41">
              <a:extLst>
                <a:ext uri="{FF2B5EF4-FFF2-40B4-BE49-F238E27FC236}">
                  <a16:creationId xmlns:a16="http://schemas.microsoft.com/office/drawing/2014/main" id="{9E9ED8B2-F2A3-4BD1-B2B6-EAD0CA373BF8}"/>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42">
              <a:extLst>
                <a:ext uri="{FF2B5EF4-FFF2-40B4-BE49-F238E27FC236}">
                  <a16:creationId xmlns:a16="http://schemas.microsoft.com/office/drawing/2014/main" id="{7DF40837-FDD7-421A-A1D9-8B505B8E187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43">
              <a:extLst>
                <a:ext uri="{FF2B5EF4-FFF2-40B4-BE49-F238E27FC236}">
                  <a16:creationId xmlns:a16="http://schemas.microsoft.com/office/drawing/2014/main" id="{E499D836-6725-44CA-A801-245CFAC4D440}"/>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44">
              <a:extLst>
                <a:ext uri="{FF2B5EF4-FFF2-40B4-BE49-F238E27FC236}">
                  <a16:creationId xmlns:a16="http://schemas.microsoft.com/office/drawing/2014/main" id="{CEA134F4-1E32-4A75-8F0F-BE767AD3AB5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45">
              <a:extLst>
                <a:ext uri="{FF2B5EF4-FFF2-40B4-BE49-F238E27FC236}">
                  <a16:creationId xmlns:a16="http://schemas.microsoft.com/office/drawing/2014/main" id="{68887BDE-C750-43A2-AC89-5E5E0187D0F0}"/>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46">
              <a:extLst>
                <a:ext uri="{FF2B5EF4-FFF2-40B4-BE49-F238E27FC236}">
                  <a16:creationId xmlns:a16="http://schemas.microsoft.com/office/drawing/2014/main" id="{1AF3CF02-C13E-4F58-AE42-D2F0116AA843}"/>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47">
              <a:extLst>
                <a:ext uri="{FF2B5EF4-FFF2-40B4-BE49-F238E27FC236}">
                  <a16:creationId xmlns:a16="http://schemas.microsoft.com/office/drawing/2014/main" id="{4C9E02A0-EFB6-4F8C-A7C4-C6AE5FFE6CC2}"/>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48">
              <a:extLst>
                <a:ext uri="{FF2B5EF4-FFF2-40B4-BE49-F238E27FC236}">
                  <a16:creationId xmlns:a16="http://schemas.microsoft.com/office/drawing/2014/main" id="{0F6399C8-85AB-435C-97F6-10437B2ADD6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49">
              <a:extLst>
                <a:ext uri="{FF2B5EF4-FFF2-40B4-BE49-F238E27FC236}">
                  <a16:creationId xmlns:a16="http://schemas.microsoft.com/office/drawing/2014/main" id="{6BDDF307-0681-4320-89E4-8527D07ED453}"/>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0">
              <a:extLst>
                <a:ext uri="{FF2B5EF4-FFF2-40B4-BE49-F238E27FC236}">
                  <a16:creationId xmlns:a16="http://schemas.microsoft.com/office/drawing/2014/main" id="{BF63E8AB-B201-4E5E-9F4A-0F9E2DDEDB15}"/>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51">
              <a:extLst>
                <a:ext uri="{FF2B5EF4-FFF2-40B4-BE49-F238E27FC236}">
                  <a16:creationId xmlns:a16="http://schemas.microsoft.com/office/drawing/2014/main" id="{66F20773-0718-4FDE-8B1A-B831EFF31B3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52">
              <a:extLst>
                <a:ext uri="{FF2B5EF4-FFF2-40B4-BE49-F238E27FC236}">
                  <a16:creationId xmlns:a16="http://schemas.microsoft.com/office/drawing/2014/main" id="{7E4AF9AB-36EC-43BA-89F5-F2FFE24FE400}"/>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53">
              <a:extLst>
                <a:ext uri="{FF2B5EF4-FFF2-40B4-BE49-F238E27FC236}">
                  <a16:creationId xmlns:a16="http://schemas.microsoft.com/office/drawing/2014/main" id="{ABC84380-5BE8-4129-988C-D2142E3C1883}"/>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3" name="Freeform 54">
              <a:extLst>
                <a:ext uri="{FF2B5EF4-FFF2-40B4-BE49-F238E27FC236}">
                  <a16:creationId xmlns:a16="http://schemas.microsoft.com/office/drawing/2014/main" id="{462A1374-412D-43DD-93AD-23F1F3EDFF0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4" name="Freeform 55">
              <a:extLst>
                <a:ext uri="{FF2B5EF4-FFF2-40B4-BE49-F238E27FC236}">
                  <a16:creationId xmlns:a16="http://schemas.microsoft.com/office/drawing/2014/main" id="{E5BF29BA-F669-490B-8CA4-2F1DED1A32B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Freeform 56">
              <a:extLst>
                <a:ext uri="{FF2B5EF4-FFF2-40B4-BE49-F238E27FC236}">
                  <a16:creationId xmlns:a16="http://schemas.microsoft.com/office/drawing/2014/main" id="{FDF6BDCE-AEBD-4B3A-9BCA-148A1CA16E00}"/>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57">
              <a:extLst>
                <a:ext uri="{FF2B5EF4-FFF2-40B4-BE49-F238E27FC236}">
                  <a16:creationId xmlns:a16="http://schemas.microsoft.com/office/drawing/2014/main" id="{FC4107ED-4D49-48B5-BB7B-4FC3130ABB30}"/>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58">
              <a:extLst>
                <a:ext uri="{FF2B5EF4-FFF2-40B4-BE49-F238E27FC236}">
                  <a16:creationId xmlns:a16="http://schemas.microsoft.com/office/drawing/2014/main" id="{31AD2016-07A6-4692-958B-279DEE1D8CF0}"/>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8" name="Freeform 59">
              <a:extLst>
                <a:ext uri="{FF2B5EF4-FFF2-40B4-BE49-F238E27FC236}">
                  <a16:creationId xmlns:a16="http://schemas.microsoft.com/office/drawing/2014/main" id="{A30F9EC3-B34A-46AF-9A95-DB2FF6F5106E}"/>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9" name="Freeform 60">
              <a:extLst>
                <a:ext uri="{FF2B5EF4-FFF2-40B4-BE49-F238E27FC236}">
                  <a16:creationId xmlns:a16="http://schemas.microsoft.com/office/drawing/2014/main" id="{15595DEF-B7CF-4822-87C8-2456748A609B}"/>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0" name="Freeform 61">
              <a:extLst>
                <a:ext uri="{FF2B5EF4-FFF2-40B4-BE49-F238E27FC236}">
                  <a16:creationId xmlns:a16="http://schemas.microsoft.com/office/drawing/2014/main" id="{1B0B6565-CE58-4C06-84C9-66C2AF9E4A24}"/>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1" name="Freeform 62">
              <a:extLst>
                <a:ext uri="{FF2B5EF4-FFF2-40B4-BE49-F238E27FC236}">
                  <a16:creationId xmlns:a16="http://schemas.microsoft.com/office/drawing/2014/main" id="{7A593FB4-6D84-4D7E-9C5F-F7C5A99797B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3133395967"/>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438704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68" name="Freeform: Shape 67">
            <a:extLst>
              <a:ext uri="{FF2B5EF4-FFF2-40B4-BE49-F238E27FC236}">
                <a16:creationId xmlns:a16="http://schemas.microsoft.com/office/drawing/2014/main" id="{5EA9DB1B-8CB0-4378-A53C-32E64EAAD125}"/>
              </a:ext>
            </a:extLst>
          </p:cNvPr>
          <p:cNvSpPr/>
          <p:nvPr userDrawn="1"/>
        </p:nvSpPr>
        <p:spPr>
          <a:xfrm>
            <a:off x="4874521" y="-1"/>
            <a:ext cx="4278479" cy="6879660"/>
          </a:xfrm>
          <a:custGeom>
            <a:avLst/>
            <a:gdLst>
              <a:gd name="connsiteX0" fmla="*/ 1684339 w 4278479"/>
              <a:gd name="connsiteY0" fmla="*/ 0 h 6879660"/>
              <a:gd name="connsiteX1" fmla="*/ 4278479 w 4278479"/>
              <a:gd name="connsiteY1" fmla="*/ 0 h 6879660"/>
              <a:gd name="connsiteX2" fmla="*/ 4278479 w 4278479"/>
              <a:gd name="connsiteY2" fmla="*/ 6879660 h 6879660"/>
              <a:gd name="connsiteX3" fmla="*/ 1684339 w 4278479"/>
              <a:gd name="connsiteY3" fmla="*/ 6879660 h 6879660"/>
              <a:gd name="connsiteX4" fmla="*/ 0 w 427847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479" h="6879660">
                <a:moveTo>
                  <a:pt x="1684339" y="0"/>
                </a:moveTo>
                <a:lnTo>
                  <a:pt x="4278479" y="0"/>
                </a:lnTo>
                <a:lnTo>
                  <a:pt x="4278479"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2FB12A17-A4AD-40AD-A8A2-2F1F24F19282}"/>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7EBDF707-7652-4E10-801E-3F9BED873B29}"/>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191" name="Group 4">
            <a:extLst>
              <a:ext uri="{FF2B5EF4-FFF2-40B4-BE49-F238E27FC236}">
                <a16:creationId xmlns:a16="http://schemas.microsoft.com/office/drawing/2014/main" id="{5DFAC49E-5048-4C0B-88AF-DD341BCA55FC}"/>
              </a:ext>
            </a:extLst>
          </p:cNvPr>
          <p:cNvGrpSpPr>
            <a:grpSpLocks noChangeAspect="1"/>
          </p:cNvGrpSpPr>
          <p:nvPr userDrawn="1"/>
        </p:nvGrpSpPr>
        <p:grpSpPr bwMode="auto">
          <a:xfrm>
            <a:off x="607255" y="616633"/>
            <a:ext cx="1440000" cy="1443689"/>
            <a:chOff x="2864" y="1181"/>
            <a:chExt cx="1952" cy="1957"/>
          </a:xfrm>
        </p:grpSpPr>
        <p:sp>
          <p:nvSpPr>
            <p:cNvPr id="192" name="AutoShape 3">
              <a:extLst>
                <a:ext uri="{FF2B5EF4-FFF2-40B4-BE49-F238E27FC236}">
                  <a16:creationId xmlns:a16="http://schemas.microsoft.com/office/drawing/2014/main" id="{36938D2C-A88E-45C1-9F08-0E3E62A8CA09}"/>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Rectangle 5">
              <a:extLst>
                <a:ext uri="{FF2B5EF4-FFF2-40B4-BE49-F238E27FC236}">
                  <a16:creationId xmlns:a16="http://schemas.microsoft.com/office/drawing/2014/main" id="{490436ED-FCB6-419C-962E-33912A42EB9B}"/>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6">
              <a:extLst>
                <a:ext uri="{FF2B5EF4-FFF2-40B4-BE49-F238E27FC236}">
                  <a16:creationId xmlns:a16="http://schemas.microsoft.com/office/drawing/2014/main" id="{F15878F4-9F1F-432C-A2EF-CB4605D1ED8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7">
              <a:extLst>
                <a:ext uri="{FF2B5EF4-FFF2-40B4-BE49-F238E27FC236}">
                  <a16:creationId xmlns:a16="http://schemas.microsoft.com/office/drawing/2014/main" id="{E256C9E3-C069-4FAA-851D-5BAEEB95174D}"/>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8">
              <a:extLst>
                <a:ext uri="{FF2B5EF4-FFF2-40B4-BE49-F238E27FC236}">
                  <a16:creationId xmlns:a16="http://schemas.microsoft.com/office/drawing/2014/main" id="{4BFC8DFA-AB97-4085-B99D-B18B9D197F7C}"/>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9">
              <a:extLst>
                <a:ext uri="{FF2B5EF4-FFF2-40B4-BE49-F238E27FC236}">
                  <a16:creationId xmlns:a16="http://schemas.microsoft.com/office/drawing/2014/main" id="{78F3C667-0955-4F9A-B5D0-847ED332E9F4}"/>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0">
              <a:extLst>
                <a:ext uri="{FF2B5EF4-FFF2-40B4-BE49-F238E27FC236}">
                  <a16:creationId xmlns:a16="http://schemas.microsoft.com/office/drawing/2014/main" id="{A9A1468F-693C-4929-B8E6-2BF1446EE8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1">
              <a:extLst>
                <a:ext uri="{FF2B5EF4-FFF2-40B4-BE49-F238E27FC236}">
                  <a16:creationId xmlns:a16="http://schemas.microsoft.com/office/drawing/2014/main" id="{178C2234-E03F-416A-A115-2FACCCF4BF20}"/>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2">
              <a:extLst>
                <a:ext uri="{FF2B5EF4-FFF2-40B4-BE49-F238E27FC236}">
                  <a16:creationId xmlns:a16="http://schemas.microsoft.com/office/drawing/2014/main" id="{DE406D96-5039-41A1-91DD-04F0628AB699}"/>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13">
              <a:extLst>
                <a:ext uri="{FF2B5EF4-FFF2-40B4-BE49-F238E27FC236}">
                  <a16:creationId xmlns:a16="http://schemas.microsoft.com/office/drawing/2014/main" id="{51F8B561-ECA2-4E88-ACA2-5792D3DCFEA2}"/>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Freeform 14">
              <a:extLst>
                <a:ext uri="{FF2B5EF4-FFF2-40B4-BE49-F238E27FC236}">
                  <a16:creationId xmlns:a16="http://schemas.microsoft.com/office/drawing/2014/main" id="{DEFCC964-DAFD-4E8D-8C43-2A23F5E6D271}"/>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15">
              <a:extLst>
                <a:ext uri="{FF2B5EF4-FFF2-40B4-BE49-F238E27FC236}">
                  <a16:creationId xmlns:a16="http://schemas.microsoft.com/office/drawing/2014/main" id="{05E8167C-AA9B-4896-80A6-1FC6786FCF6F}"/>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16">
              <a:extLst>
                <a:ext uri="{FF2B5EF4-FFF2-40B4-BE49-F238E27FC236}">
                  <a16:creationId xmlns:a16="http://schemas.microsoft.com/office/drawing/2014/main" id="{D03D6B3D-0318-40D3-A176-5910C6690A63}"/>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17">
              <a:extLst>
                <a:ext uri="{FF2B5EF4-FFF2-40B4-BE49-F238E27FC236}">
                  <a16:creationId xmlns:a16="http://schemas.microsoft.com/office/drawing/2014/main" id="{AACF9537-1DEF-403C-97A0-EE4B45B7EEF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18">
              <a:extLst>
                <a:ext uri="{FF2B5EF4-FFF2-40B4-BE49-F238E27FC236}">
                  <a16:creationId xmlns:a16="http://schemas.microsoft.com/office/drawing/2014/main" id="{89A45424-E1B7-49D7-975E-8306520851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19">
              <a:extLst>
                <a:ext uri="{FF2B5EF4-FFF2-40B4-BE49-F238E27FC236}">
                  <a16:creationId xmlns:a16="http://schemas.microsoft.com/office/drawing/2014/main" id="{3018281A-C7ED-4ADD-A578-28052AF36B3A}"/>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0">
              <a:extLst>
                <a:ext uri="{FF2B5EF4-FFF2-40B4-BE49-F238E27FC236}">
                  <a16:creationId xmlns:a16="http://schemas.microsoft.com/office/drawing/2014/main" id="{B6FEFCD4-D727-4144-8977-D39469A2969F}"/>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Rectangle 21">
              <a:extLst>
                <a:ext uri="{FF2B5EF4-FFF2-40B4-BE49-F238E27FC236}">
                  <a16:creationId xmlns:a16="http://schemas.microsoft.com/office/drawing/2014/main" id="{ED2FA614-E2EF-45AB-BE32-D8B4A8AF4C09}"/>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2">
              <a:extLst>
                <a:ext uri="{FF2B5EF4-FFF2-40B4-BE49-F238E27FC236}">
                  <a16:creationId xmlns:a16="http://schemas.microsoft.com/office/drawing/2014/main" id="{43F923DF-6857-4DC0-A4F5-4530BAA97718}"/>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23">
              <a:extLst>
                <a:ext uri="{FF2B5EF4-FFF2-40B4-BE49-F238E27FC236}">
                  <a16:creationId xmlns:a16="http://schemas.microsoft.com/office/drawing/2014/main" id="{71885505-8C6D-4564-ADBA-0D303ACAA05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24">
              <a:extLst>
                <a:ext uri="{FF2B5EF4-FFF2-40B4-BE49-F238E27FC236}">
                  <a16:creationId xmlns:a16="http://schemas.microsoft.com/office/drawing/2014/main" id="{491016D9-826E-47A6-92EB-A1F45352810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25">
              <a:extLst>
                <a:ext uri="{FF2B5EF4-FFF2-40B4-BE49-F238E27FC236}">
                  <a16:creationId xmlns:a16="http://schemas.microsoft.com/office/drawing/2014/main" id="{0A17652A-ED27-481A-9B1A-CD4CCC0C106A}"/>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26">
              <a:extLst>
                <a:ext uri="{FF2B5EF4-FFF2-40B4-BE49-F238E27FC236}">
                  <a16:creationId xmlns:a16="http://schemas.microsoft.com/office/drawing/2014/main" id="{9D3E490E-085C-4E41-B756-C18B8144B65E}"/>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27">
              <a:extLst>
                <a:ext uri="{FF2B5EF4-FFF2-40B4-BE49-F238E27FC236}">
                  <a16:creationId xmlns:a16="http://schemas.microsoft.com/office/drawing/2014/main" id="{3C668612-58DA-49A9-B050-F4280AEFF5EE}"/>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28">
              <a:extLst>
                <a:ext uri="{FF2B5EF4-FFF2-40B4-BE49-F238E27FC236}">
                  <a16:creationId xmlns:a16="http://schemas.microsoft.com/office/drawing/2014/main" id="{362F009E-7AC0-4A6B-BD98-F4600509410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29">
              <a:extLst>
                <a:ext uri="{FF2B5EF4-FFF2-40B4-BE49-F238E27FC236}">
                  <a16:creationId xmlns:a16="http://schemas.microsoft.com/office/drawing/2014/main" id="{D69EBE05-8C44-4D39-8C8D-8387013579D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0">
              <a:extLst>
                <a:ext uri="{FF2B5EF4-FFF2-40B4-BE49-F238E27FC236}">
                  <a16:creationId xmlns:a16="http://schemas.microsoft.com/office/drawing/2014/main" id="{1D2F7F1A-62EF-4C8E-8220-7FB75F92C70B}"/>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1">
              <a:extLst>
                <a:ext uri="{FF2B5EF4-FFF2-40B4-BE49-F238E27FC236}">
                  <a16:creationId xmlns:a16="http://schemas.microsoft.com/office/drawing/2014/main" id="{C3C5A647-215D-4345-B2A6-AEEAD36D1321}"/>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32">
              <a:extLst>
                <a:ext uri="{FF2B5EF4-FFF2-40B4-BE49-F238E27FC236}">
                  <a16:creationId xmlns:a16="http://schemas.microsoft.com/office/drawing/2014/main" id="{30CBB252-BDD8-4B2B-A205-6934B2C259DB}"/>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34">
              <a:extLst>
                <a:ext uri="{FF2B5EF4-FFF2-40B4-BE49-F238E27FC236}">
                  <a16:creationId xmlns:a16="http://schemas.microsoft.com/office/drawing/2014/main" id="{C55DAC15-5E94-4BC5-B239-99503C31B2C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35">
              <a:extLst>
                <a:ext uri="{FF2B5EF4-FFF2-40B4-BE49-F238E27FC236}">
                  <a16:creationId xmlns:a16="http://schemas.microsoft.com/office/drawing/2014/main" id="{EF4C43B0-7AFE-41E2-A0F8-71618456C33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36">
              <a:extLst>
                <a:ext uri="{FF2B5EF4-FFF2-40B4-BE49-F238E27FC236}">
                  <a16:creationId xmlns:a16="http://schemas.microsoft.com/office/drawing/2014/main" id="{DFC61C10-2D0A-468C-AC29-A8107CC12AE7}"/>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37">
              <a:extLst>
                <a:ext uri="{FF2B5EF4-FFF2-40B4-BE49-F238E27FC236}">
                  <a16:creationId xmlns:a16="http://schemas.microsoft.com/office/drawing/2014/main" id="{F4EBCAA3-D3E2-440A-9BB9-5D7EFD2C0A1F}"/>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38">
              <a:extLst>
                <a:ext uri="{FF2B5EF4-FFF2-40B4-BE49-F238E27FC236}">
                  <a16:creationId xmlns:a16="http://schemas.microsoft.com/office/drawing/2014/main" id="{2E530F90-6C4C-4FF6-8D61-347E9001D889}"/>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39">
              <a:extLst>
                <a:ext uri="{FF2B5EF4-FFF2-40B4-BE49-F238E27FC236}">
                  <a16:creationId xmlns:a16="http://schemas.microsoft.com/office/drawing/2014/main" id="{1BE986B7-6BE0-49D2-B735-6F508A4D4ED0}"/>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0">
              <a:extLst>
                <a:ext uri="{FF2B5EF4-FFF2-40B4-BE49-F238E27FC236}">
                  <a16:creationId xmlns:a16="http://schemas.microsoft.com/office/drawing/2014/main" id="{9BAECD90-2921-4FA6-A449-20B03FE2E6F8}"/>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1">
              <a:extLst>
                <a:ext uri="{FF2B5EF4-FFF2-40B4-BE49-F238E27FC236}">
                  <a16:creationId xmlns:a16="http://schemas.microsoft.com/office/drawing/2014/main" id="{06BB6C51-8223-40E7-86E2-0E17BA722C9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2">
              <a:extLst>
                <a:ext uri="{FF2B5EF4-FFF2-40B4-BE49-F238E27FC236}">
                  <a16:creationId xmlns:a16="http://schemas.microsoft.com/office/drawing/2014/main" id="{617FC346-219A-46EF-ADA1-A01484D18A9E}"/>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43">
              <a:extLst>
                <a:ext uri="{FF2B5EF4-FFF2-40B4-BE49-F238E27FC236}">
                  <a16:creationId xmlns:a16="http://schemas.microsoft.com/office/drawing/2014/main" id="{4B2C93D0-88E2-4F1E-A0BD-9419124AF0B9}"/>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44">
              <a:extLst>
                <a:ext uri="{FF2B5EF4-FFF2-40B4-BE49-F238E27FC236}">
                  <a16:creationId xmlns:a16="http://schemas.microsoft.com/office/drawing/2014/main" id="{626A866A-422E-4AE7-BE15-DE25440B4B3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45">
              <a:extLst>
                <a:ext uri="{FF2B5EF4-FFF2-40B4-BE49-F238E27FC236}">
                  <a16:creationId xmlns:a16="http://schemas.microsoft.com/office/drawing/2014/main" id="{3917AD15-FA98-4CF1-8AA3-CD1CF608346A}"/>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46">
              <a:extLst>
                <a:ext uri="{FF2B5EF4-FFF2-40B4-BE49-F238E27FC236}">
                  <a16:creationId xmlns:a16="http://schemas.microsoft.com/office/drawing/2014/main" id="{EA5E89F9-D1AF-44DB-A4EA-55EF255B1B1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47">
              <a:extLst>
                <a:ext uri="{FF2B5EF4-FFF2-40B4-BE49-F238E27FC236}">
                  <a16:creationId xmlns:a16="http://schemas.microsoft.com/office/drawing/2014/main" id="{8017F54E-9460-4018-9E55-ADD36BB44760}"/>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48">
              <a:extLst>
                <a:ext uri="{FF2B5EF4-FFF2-40B4-BE49-F238E27FC236}">
                  <a16:creationId xmlns:a16="http://schemas.microsoft.com/office/drawing/2014/main" id="{1F33C3F7-3562-4E41-A975-808C8D507288}"/>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49">
              <a:extLst>
                <a:ext uri="{FF2B5EF4-FFF2-40B4-BE49-F238E27FC236}">
                  <a16:creationId xmlns:a16="http://schemas.microsoft.com/office/drawing/2014/main" id="{B7568CF8-3CAC-432B-8B77-DD6163F492E3}"/>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0">
              <a:extLst>
                <a:ext uri="{FF2B5EF4-FFF2-40B4-BE49-F238E27FC236}">
                  <a16:creationId xmlns:a16="http://schemas.microsoft.com/office/drawing/2014/main" id="{261B6066-467E-4458-8CF0-450EFE2B3CFF}"/>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1">
              <a:extLst>
                <a:ext uri="{FF2B5EF4-FFF2-40B4-BE49-F238E27FC236}">
                  <a16:creationId xmlns:a16="http://schemas.microsoft.com/office/drawing/2014/main" id="{7A62EC13-7EC7-464A-8D6B-9898FC150FFC}"/>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2">
              <a:extLst>
                <a:ext uri="{FF2B5EF4-FFF2-40B4-BE49-F238E27FC236}">
                  <a16:creationId xmlns:a16="http://schemas.microsoft.com/office/drawing/2014/main" id="{6696FA61-DF02-4421-94D4-144DA138BF90}"/>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53">
              <a:extLst>
                <a:ext uri="{FF2B5EF4-FFF2-40B4-BE49-F238E27FC236}">
                  <a16:creationId xmlns:a16="http://schemas.microsoft.com/office/drawing/2014/main" id="{A8EB1E8E-4C9A-4A2B-9D60-7A0B604C95B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54">
              <a:extLst>
                <a:ext uri="{FF2B5EF4-FFF2-40B4-BE49-F238E27FC236}">
                  <a16:creationId xmlns:a16="http://schemas.microsoft.com/office/drawing/2014/main" id="{264CF299-FB2B-4C4C-8B11-42787A5CBD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55">
              <a:extLst>
                <a:ext uri="{FF2B5EF4-FFF2-40B4-BE49-F238E27FC236}">
                  <a16:creationId xmlns:a16="http://schemas.microsoft.com/office/drawing/2014/main" id="{B98A84E3-E85C-4D82-A625-01B73380174A}"/>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3" name="Freeform 56">
              <a:extLst>
                <a:ext uri="{FF2B5EF4-FFF2-40B4-BE49-F238E27FC236}">
                  <a16:creationId xmlns:a16="http://schemas.microsoft.com/office/drawing/2014/main" id="{5A73B91B-166D-41EB-8B65-3AA04EC8277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4" name="Freeform 57">
              <a:extLst>
                <a:ext uri="{FF2B5EF4-FFF2-40B4-BE49-F238E27FC236}">
                  <a16:creationId xmlns:a16="http://schemas.microsoft.com/office/drawing/2014/main" id="{BC52D3C6-16D3-4049-9A08-46580085B79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Freeform 58">
              <a:extLst>
                <a:ext uri="{FF2B5EF4-FFF2-40B4-BE49-F238E27FC236}">
                  <a16:creationId xmlns:a16="http://schemas.microsoft.com/office/drawing/2014/main" id="{1D95CF2C-E67C-4838-A0BE-6009E09DED0C}"/>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59">
              <a:extLst>
                <a:ext uri="{FF2B5EF4-FFF2-40B4-BE49-F238E27FC236}">
                  <a16:creationId xmlns:a16="http://schemas.microsoft.com/office/drawing/2014/main" id="{FB978F88-7F4C-4F7C-8B60-98BB8BCFD1B0}"/>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60">
              <a:extLst>
                <a:ext uri="{FF2B5EF4-FFF2-40B4-BE49-F238E27FC236}">
                  <a16:creationId xmlns:a16="http://schemas.microsoft.com/office/drawing/2014/main" id="{1578AB31-52A0-4AC8-BBBA-DB92538575C2}"/>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8" name="Freeform 61">
              <a:extLst>
                <a:ext uri="{FF2B5EF4-FFF2-40B4-BE49-F238E27FC236}">
                  <a16:creationId xmlns:a16="http://schemas.microsoft.com/office/drawing/2014/main" id="{C0F9BCAA-E8E0-4178-9A74-DBD41DBDB7F3}"/>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9" name="Freeform 62">
              <a:extLst>
                <a:ext uri="{FF2B5EF4-FFF2-40B4-BE49-F238E27FC236}">
                  <a16:creationId xmlns:a16="http://schemas.microsoft.com/office/drawing/2014/main" id="{04C0ABBF-2627-4D3B-9C29-24E2CAFE682C}"/>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705647202"/>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26571" y="1532415"/>
            <a:ext cx="8467006" cy="4376944"/>
          </a:xfr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7/8/2024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Title 6">
            <a:extLst>
              <a:ext uri="{FF2B5EF4-FFF2-40B4-BE49-F238E27FC236}">
                <a16:creationId xmlns:a16="http://schemas.microsoft.com/office/drawing/2014/main" id="{56D70131-8A9F-45A2-829C-77B95B4CCE8C}"/>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226608787"/>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89883576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26571" y="1532415"/>
            <a:ext cx="8467006" cy="4376944"/>
          </a:xfr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7/8/2024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Title 6">
            <a:extLst>
              <a:ext uri="{FF2B5EF4-FFF2-40B4-BE49-F238E27FC236}">
                <a16:creationId xmlns:a16="http://schemas.microsoft.com/office/drawing/2014/main" id="{56D70131-8A9F-45A2-829C-77B95B4CCE8C}"/>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614450937"/>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26571" y="1532415"/>
            <a:ext cx="8467006" cy="4376944"/>
          </a:xfr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7/8/2024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Title 6">
            <a:extLst>
              <a:ext uri="{FF2B5EF4-FFF2-40B4-BE49-F238E27FC236}">
                <a16:creationId xmlns:a16="http://schemas.microsoft.com/office/drawing/2014/main" id="{A26E8E32-1124-4E28-AE9D-28437271B321}"/>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495970753"/>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26571" y="1532415"/>
            <a:ext cx="3960698" cy="4376944"/>
          </a:xfr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7/8/2024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4735306" y="1532415"/>
            <a:ext cx="4050000" cy="4376944"/>
          </a:xfr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8" name="Title 7">
            <a:extLst>
              <a:ext uri="{FF2B5EF4-FFF2-40B4-BE49-F238E27FC236}">
                <a16:creationId xmlns:a16="http://schemas.microsoft.com/office/drawing/2014/main" id="{3AFC1872-F978-40D4-9824-DD6B9FAF2DB1}"/>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992077674"/>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7/8/2024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26571" y="1532415"/>
            <a:ext cx="8467006"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3" name="Title 2">
            <a:extLst>
              <a:ext uri="{FF2B5EF4-FFF2-40B4-BE49-F238E27FC236}">
                <a16:creationId xmlns:a16="http://schemas.microsoft.com/office/drawing/2014/main" id="{FFB3C3AE-ADB2-463F-8A47-2377BFADEC9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282169854"/>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7/8/2024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26571" y="1532415"/>
            <a:ext cx="8467006" cy="4459189"/>
          </a:xfrm>
        </p:spPr>
        <p:txBody>
          <a:bodyPr numCol="3"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3" name="Title 2">
            <a:extLst>
              <a:ext uri="{FF2B5EF4-FFF2-40B4-BE49-F238E27FC236}">
                <a16:creationId xmlns:a16="http://schemas.microsoft.com/office/drawing/2014/main" id="{8CF3F35B-8833-4658-B15B-0BBE6CCB7BFB}"/>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698437817"/>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25100" y="1532415"/>
            <a:ext cx="4657171" cy="501658"/>
          </a:xfrm>
        </p:spPr>
        <p:txBody>
          <a:bodyPr numCol="1" spcCol="360000"/>
          <a:lstStyle>
            <a:lvl1pPr>
              <a:defRPr/>
            </a:lvl1pPr>
          </a:lstStyle>
          <a:p>
            <a:pPr lvl="0"/>
            <a:r>
              <a:rPr lang="en-AU" noProof="0" dirty="0"/>
              <a:t>Click to add subheading</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hasCustomPrompt="1"/>
          </p:nvPr>
        </p:nvSpPr>
        <p:spPr>
          <a:xfrm>
            <a:off x="5196872" y="433468"/>
            <a:ext cx="3513658"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Title 1">
            <a:extLst>
              <a:ext uri="{FF2B5EF4-FFF2-40B4-BE49-F238E27FC236}">
                <a16:creationId xmlns:a16="http://schemas.microsoft.com/office/drawing/2014/main" id="{C0D4EEBE-3DFE-49C7-A0BD-46E115FF01EC}"/>
              </a:ext>
            </a:extLst>
          </p:cNvPr>
          <p:cNvSpPr>
            <a:spLocks noGrp="1"/>
          </p:cNvSpPr>
          <p:nvPr>
            <p:ph type="title"/>
          </p:nvPr>
        </p:nvSpPr>
        <p:spPr>
          <a:xfrm>
            <a:off x="1273572" y="395066"/>
            <a:ext cx="3708699" cy="887360"/>
          </a:xfrm>
        </p:spPr>
        <p:txBody>
          <a:bodyPr/>
          <a:lstStyle/>
          <a:p>
            <a:r>
              <a:rPr lang="en-US"/>
              <a:t>Click to edit Master title style</a:t>
            </a:r>
            <a:endParaRPr lang="en-AU" dirty="0"/>
          </a:p>
        </p:txBody>
      </p:sp>
      <p:sp>
        <p:nvSpPr>
          <p:cNvPr id="6" name="Media Placeholder 5">
            <a:extLst>
              <a:ext uri="{FF2B5EF4-FFF2-40B4-BE49-F238E27FC236}">
                <a16:creationId xmlns:a16="http://schemas.microsoft.com/office/drawing/2014/main" id="{98932BD7-61AF-420A-BA2C-AD9B8BFD2DBD}"/>
              </a:ext>
            </a:extLst>
          </p:cNvPr>
          <p:cNvSpPr>
            <a:spLocks noGrp="1"/>
          </p:cNvSpPr>
          <p:nvPr>
            <p:ph type="media" sz="quarter" idx="17" hasCustomPrompt="1"/>
          </p:nvPr>
        </p:nvSpPr>
        <p:spPr>
          <a:xfrm>
            <a:off x="433469" y="2124868"/>
            <a:ext cx="4548801"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7" name="Date Placeholder 6">
            <a:extLst>
              <a:ext uri="{FF2B5EF4-FFF2-40B4-BE49-F238E27FC236}">
                <a16:creationId xmlns:a16="http://schemas.microsoft.com/office/drawing/2014/main" id="{CE05E574-CA08-4668-A9B3-DEFFE905F13D}"/>
              </a:ext>
            </a:extLst>
          </p:cNvPr>
          <p:cNvSpPr>
            <a:spLocks noGrp="1"/>
          </p:cNvSpPr>
          <p:nvPr>
            <p:ph type="dt" sz="half" idx="18"/>
          </p:nvPr>
        </p:nvSpPr>
        <p:spPr/>
        <p:txBody>
          <a:bodyPr/>
          <a:lstStyle/>
          <a:p>
            <a:fld id="{15C1EA3C-26E9-4B87-838B-C7B127160328}" type="datetime1">
              <a:rPr lang="en-AU" noProof="0" smtClean="0"/>
              <a:t>7/8/2024</a:t>
            </a:fld>
            <a:endParaRPr lang="en-AU" noProof="0" dirty="0"/>
          </a:p>
        </p:txBody>
      </p:sp>
      <p:sp>
        <p:nvSpPr>
          <p:cNvPr id="10" name="Slide Number Placeholder 9">
            <a:extLst>
              <a:ext uri="{FF2B5EF4-FFF2-40B4-BE49-F238E27FC236}">
                <a16:creationId xmlns:a16="http://schemas.microsoft.com/office/drawing/2014/main" id="{E156FD19-D4EB-431D-A80A-C246DECC2F4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7188021"/>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5196871" y="433469"/>
            <a:ext cx="3513658" cy="57390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4D7DFD48-D9BF-48B3-A9D7-3C6A3A54274C}"/>
              </a:ext>
            </a:extLst>
          </p:cNvPr>
          <p:cNvSpPr>
            <a:spLocks noGrp="1"/>
          </p:cNvSpPr>
          <p:nvPr>
            <p:ph type="dt" sz="half" idx="17"/>
          </p:nvPr>
        </p:nvSpPr>
        <p:spPr/>
        <p:txBody>
          <a:bodyPr/>
          <a:lstStyle/>
          <a:p>
            <a:fld id="{15C1EA3C-26E9-4B87-838B-C7B127160328}" type="datetime1">
              <a:rPr lang="en-AU" noProof="0" smtClean="0"/>
              <a:t>7/8/2024</a:t>
            </a:fld>
            <a:endParaRPr lang="en-AU" noProof="0" dirty="0"/>
          </a:p>
        </p:txBody>
      </p:sp>
      <p:sp>
        <p:nvSpPr>
          <p:cNvPr id="6" name="Slide Number Placeholder 5">
            <a:extLst>
              <a:ext uri="{FF2B5EF4-FFF2-40B4-BE49-F238E27FC236}">
                <a16:creationId xmlns:a16="http://schemas.microsoft.com/office/drawing/2014/main" id="{AD733ED0-B8F5-4C9F-94E0-EB548ED1BCA8}"/>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
        <p:nvSpPr>
          <p:cNvPr id="7" name="Title 6">
            <a:extLst>
              <a:ext uri="{FF2B5EF4-FFF2-40B4-BE49-F238E27FC236}">
                <a16:creationId xmlns:a16="http://schemas.microsoft.com/office/drawing/2014/main" id="{DCEED350-32B7-42B0-BB65-38963656CC32}"/>
              </a:ext>
            </a:extLst>
          </p:cNvPr>
          <p:cNvSpPr>
            <a:spLocks noGrp="1"/>
          </p:cNvSpPr>
          <p:nvPr>
            <p:ph type="title"/>
          </p:nvPr>
        </p:nvSpPr>
        <p:spPr>
          <a:xfrm>
            <a:off x="1277357" y="395066"/>
            <a:ext cx="3704913" cy="887360"/>
          </a:xfrm>
        </p:spPr>
        <p:txBody>
          <a:bodyPr/>
          <a:lstStyle/>
          <a:p>
            <a:r>
              <a:rPr lang="en-US"/>
              <a:t>Click to edit Master title style</a:t>
            </a:r>
            <a:endParaRPr lang="en-AU" dirty="0"/>
          </a:p>
        </p:txBody>
      </p:sp>
      <p:sp>
        <p:nvSpPr>
          <p:cNvPr id="10" name="Text Placeholder 7">
            <a:extLst>
              <a:ext uri="{FF2B5EF4-FFF2-40B4-BE49-F238E27FC236}">
                <a16:creationId xmlns:a16="http://schemas.microsoft.com/office/drawing/2014/main" id="{DED11DE4-BDCC-4B04-83DD-F89984710137}"/>
              </a:ext>
            </a:extLst>
          </p:cNvPr>
          <p:cNvSpPr>
            <a:spLocks noGrp="1"/>
          </p:cNvSpPr>
          <p:nvPr>
            <p:ph type="body" sz="quarter" idx="13"/>
          </p:nvPr>
        </p:nvSpPr>
        <p:spPr>
          <a:xfrm>
            <a:off x="326571" y="1532415"/>
            <a:ext cx="4655699" cy="4459189"/>
          </a:xfrm>
        </p:spPr>
        <p:txBody>
          <a:bodyPr numCol="3"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514338589"/>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0" name="Picture Placeholder 8">
            <a:extLst>
              <a:ext uri="{FF2B5EF4-FFF2-40B4-BE49-F238E27FC236}">
                <a16:creationId xmlns:a16="http://schemas.microsoft.com/office/drawing/2014/main" id="{A1F29DD1-6FAA-4BEE-B43A-B8999F1B416E}"/>
              </a:ext>
            </a:extLst>
          </p:cNvPr>
          <p:cNvSpPr>
            <a:spLocks noGrp="1"/>
          </p:cNvSpPr>
          <p:nvPr>
            <p:ph type="pic" sz="quarter" idx="14"/>
          </p:nvPr>
        </p:nvSpPr>
        <p:spPr>
          <a:xfrm>
            <a:off x="5196872" y="433470"/>
            <a:ext cx="3513658" cy="2780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1" name="Picture Placeholder 8">
            <a:extLst>
              <a:ext uri="{FF2B5EF4-FFF2-40B4-BE49-F238E27FC236}">
                <a16:creationId xmlns:a16="http://schemas.microsoft.com/office/drawing/2014/main" id="{A3687504-E455-4F46-8F9B-4AE440FBD996}"/>
              </a:ext>
            </a:extLst>
          </p:cNvPr>
          <p:cNvSpPr>
            <a:spLocks noGrp="1"/>
          </p:cNvSpPr>
          <p:nvPr>
            <p:ph type="pic" sz="quarter" idx="15"/>
          </p:nvPr>
        </p:nvSpPr>
        <p:spPr>
          <a:xfrm>
            <a:off x="5196872" y="3394577"/>
            <a:ext cx="3513658" cy="2777931"/>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2" name="Date Placeholder 1">
            <a:extLst>
              <a:ext uri="{FF2B5EF4-FFF2-40B4-BE49-F238E27FC236}">
                <a16:creationId xmlns:a16="http://schemas.microsoft.com/office/drawing/2014/main" id="{0B4FE603-7A7F-4556-8741-3C4C015FAE3E}"/>
              </a:ext>
            </a:extLst>
          </p:cNvPr>
          <p:cNvSpPr>
            <a:spLocks noGrp="1"/>
          </p:cNvSpPr>
          <p:nvPr>
            <p:ph type="dt" sz="half" idx="18"/>
          </p:nvPr>
        </p:nvSpPr>
        <p:spPr/>
        <p:txBody>
          <a:bodyPr/>
          <a:lstStyle/>
          <a:p>
            <a:fld id="{15C1EA3C-26E9-4B87-838B-C7B127160328}" type="datetime1">
              <a:rPr lang="en-AU" noProof="0" smtClean="0"/>
              <a:t>7/8/2024</a:t>
            </a:fld>
            <a:endParaRPr lang="en-AU" noProof="0" dirty="0"/>
          </a:p>
        </p:txBody>
      </p:sp>
      <p:sp>
        <p:nvSpPr>
          <p:cNvPr id="6" name="Slide Number Placeholder 5">
            <a:extLst>
              <a:ext uri="{FF2B5EF4-FFF2-40B4-BE49-F238E27FC236}">
                <a16:creationId xmlns:a16="http://schemas.microsoft.com/office/drawing/2014/main" id="{9C9C821A-4A74-4340-B6D8-28417BF9AF3D}"/>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
        <p:nvSpPr>
          <p:cNvPr id="7" name="Title 6">
            <a:extLst>
              <a:ext uri="{FF2B5EF4-FFF2-40B4-BE49-F238E27FC236}">
                <a16:creationId xmlns:a16="http://schemas.microsoft.com/office/drawing/2014/main" id="{59238B4B-DD03-4F25-95D1-5D5174C71856}"/>
              </a:ext>
            </a:extLst>
          </p:cNvPr>
          <p:cNvSpPr>
            <a:spLocks noGrp="1"/>
          </p:cNvSpPr>
          <p:nvPr>
            <p:ph type="title"/>
          </p:nvPr>
        </p:nvSpPr>
        <p:spPr>
          <a:xfrm>
            <a:off x="1277357" y="395066"/>
            <a:ext cx="3704913" cy="887360"/>
          </a:xfrm>
        </p:spPr>
        <p:txBody>
          <a:bodyPr/>
          <a:lstStyle/>
          <a:p>
            <a:r>
              <a:rPr lang="en-US"/>
              <a:t>Click to edit Master title style</a:t>
            </a:r>
            <a:endParaRPr lang="en-AU" dirty="0"/>
          </a:p>
        </p:txBody>
      </p:sp>
      <p:sp>
        <p:nvSpPr>
          <p:cNvPr id="13" name="Text Placeholder 7">
            <a:extLst>
              <a:ext uri="{FF2B5EF4-FFF2-40B4-BE49-F238E27FC236}">
                <a16:creationId xmlns:a16="http://schemas.microsoft.com/office/drawing/2014/main" id="{1F1C1AD6-57FB-4A99-90C9-99E631985448}"/>
              </a:ext>
            </a:extLst>
          </p:cNvPr>
          <p:cNvSpPr>
            <a:spLocks noGrp="1"/>
          </p:cNvSpPr>
          <p:nvPr>
            <p:ph type="body" sz="quarter" idx="13"/>
          </p:nvPr>
        </p:nvSpPr>
        <p:spPr>
          <a:xfrm>
            <a:off x="326571" y="1532415"/>
            <a:ext cx="4655699" cy="4459189"/>
          </a:xfrm>
        </p:spPr>
        <p:txBody>
          <a:bodyPr numCol="3"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2644667514"/>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0" name="Picture Placeholder 8">
            <a:extLst>
              <a:ext uri="{FF2B5EF4-FFF2-40B4-BE49-F238E27FC236}">
                <a16:creationId xmlns:a16="http://schemas.microsoft.com/office/drawing/2014/main" id="{9DEF6447-519D-45F9-9773-AF61F817C919}"/>
              </a:ext>
            </a:extLst>
          </p:cNvPr>
          <p:cNvSpPr>
            <a:spLocks noGrp="1"/>
          </p:cNvSpPr>
          <p:nvPr>
            <p:ph type="pic" sz="quarter" idx="14"/>
          </p:nvPr>
        </p:nvSpPr>
        <p:spPr>
          <a:xfrm>
            <a:off x="5196870" y="433469"/>
            <a:ext cx="1755000" cy="2780503"/>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1" name="Picture Placeholder 8">
            <a:extLst>
              <a:ext uri="{FF2B5EF4-FFF2-40B4-BE49-F238E27FC236}">
                <a16:creationId xmlns:a16="http://schemas.microsoft.com/office/drawing/2014/main" id="{C291B416-FB90-4940-BDFE-C255C40BD7C4}"/>
              </a:ext>
            </a:extLst>
          </p:cNvPr>
          <p:cNvSpPr>
            <a:spLocks noGrp="1"/>
          </p:cNvSpPr>
          <p:nvPr>
            <p:ph type="pic" sz="quarter" idx="15"/>
          </p:nvPr>
        </p:nvSpPr>
        <p:spPr>
          <a:xfrm>
            <a:off x="5196872" y="3394578"/>
            <a:ext cx="3513658" cy="2777930"/>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2" name="Picture Placeholder 8">
            <a:extLst>
              <a:ext uri="{FF2B5EF4-FFF2-40B4-BE49-F238E27FC236}">
                <a16:creationId xmlns:a16="http://schemas.microsoft.com/office/drawing/2014/main" id="{EF5584CB-3A4B-4BB0-A57B-9DF2D782649F}"/>
              </a:ext>
            </a:extLst>
          </p:cNvPr>
          <p:cNvSpPr>
            <a:spLocks noGrp="1"/>
          </p:cNvSpPr>
          <p:nvPr>
            <p:ph type="pic" sz="quarter" idx="16"/>
          </p:nvPr>
        </p:nvSpPr>
        <p:spPr>
          <a:xfrm>
            <a:off x="7117616" y="433469"/>
            <a:ext cx="1592913" cy="2780503"/>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2" name="Date Placeholder 1">
            <a:extLst>
              <a:ext uri="{FF2B5EF4-FFF2-40B4-BE49-F238E27FC236}">
                <a16:creationId xmlns:a16="http://schemas.microsoft.com/office/drawing/2014/main" id="{0BCF4CFB-94EB-4F60-8154-AAA3865FB97D}"/>
              </a:ext>
            </a:extLst>
          </p:cNvPr>
          <p:cNvSpPr>
            <a:spLocks noGrp="1"/>
          </p:cNvSpPr>
          <p:nvPr>
            <p:ph type="dt" sz="half" idx="19"/>
          </p:nvPr>
        </p:nvSpPr>
        <p:spPr/>
        <p:txBody>
          <a:bodyPr/>
          <a:lstStyle/>
          <a:p>
            <a:fld id="{15C1EA3C-26E9-4B87-838B-C7B127160328}" type="datetime1">
              <a:rPr lang="en-AU" noProof="0" smtClean="0"/>
              <a:t>7/8/2024</a:t>
            </a:fld>
            <a:endParaRPr lang="en-AU" noProof="0" dirty="0"/>
          </a:p>
        </p:txBody>
      </p:sp>
      <p:sp>
        <p:nvSpPr>
          <p:cNvPr id="6" name="Slide Number Placeholder 5">
            <a:extLst>
              <a:ext uri="{FF2B5EF4-FFF2-40B4-BE49-F238E27FC236}">
                <a16:creationId xmlns:a16="http://schemas.microsoft.com/office/drawing/2014/main" id="{55436573-7F8A-4B25-A79D-864DF56FF429}"/>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
        <p:nvSpPr>
          <p:cNvPr id="14" name="Text Placeholder 7">
            <a:extLst>
              <a:ext uri="{FF2B5EF4-FFF2-40B4-BE49-F238E27FC236}">
                <a16:creationId xmlns:a16="http://schemas.microsoft.com/office/drawing/2014/main" id="{2D1623E0-2588-463F-8531-2F3DD18325C6}"/>
              </a:ext>
            </a:extLst>
          </p:cNvPr>
          <p:cNvSpPr>
            <a:spLocks noGrp="1"/>
          </p:cNvSpPr>
          <p:nvPr>
            <p:ph type="body" sz="quarter" idx="13"/>
          </p:nvPr>
        </p:nvSpPr>
        <p:spPr>
          <a:xfrm>
            <a:off x="326571" y="1532415"/>
            <a:ext cx="4655699" cy="4459189"/>
          </a:xfrm>
        </p:spPr>
        <p:txBody>
          <a:bodyPr numCol="3"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7" name="Title 6">
            <a:extLst>
              <a:ext uri="{FF2B5EF4-FFF2-40B4-BE49-F238E27FC236}">
                <a16:creationId xmlns:a16="http://schemas.microsoft.com/office/drawing/2014/main" id="{06857E19-65F3-46A2-914C-544211AA8825}"/>
              </a:ext>
            </a:extLst>
          </p:cNvPr>
          <p:cNvSpPr>
            <a:spLocks noGrp="1"/>
          </p:cNvSpPr>
          <p:nvPr>
            <p:ph type="title"/>
          </p:nvPr>
        </p:nvSpPr>
        <p:spPr>
          <a:xfrm>
            <a:off x="1277357" y="395066"/>
            <a:ext cx="3704913" cy="887360"/>
          </a:xfrm>
        </p:spPr>
        <p:txBody>
          <a:bodyPr/>
          <a:lstStyle/>
          <a:p>
            <a:r>
              <a:rPr lang="en-US"/>
              <a:t>Click to edit Master title style</a:t>
            </a:r>
            <a:endParaRPr lang="en-AU" dirty="0"/>
          </a:p>
        </p:txBody>
      </p:sp>
    </p:spTree>
    <p:extLst>
      <p:ext uri="{BB962C8B-B14F-4D97-AF65-F5344CB8AC3E}">
        <p14:creationId xmlns:p14="http://schemas.microsoft.com/office/powerpoint/2010/main" val="914687787"/>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0" name="Picture Placeholder 8">
            <a:extLst>
              <a:ext uri="{FF2B5EF4-FFF2-40B4-BE49-F238E27FC236}">
                <a16:creationId xmlns:a16="http://schemas.microsoft.com/office/drawing/2014/main" id="{B921B241-7BAA-4A6B-9633-2A61DDF2AA99}"/>
              </a:ext>
            </a:extLst>
          </p:cNvPr>
          <p:cNvSpPr>
            <a:spLocks noGrp="1"/>
          </p:cNvSpPr>
          <p:nvPr>
            <p:ph type="pic" sz="quarter" idx="14"/>
          </p:nvPr>
        </p:nvSpPr>
        <p:spPr>
          <a:xfrm>
            <a:off x="5196870" y="433469"/>
            <a:ext cx="1755000" cy="2777931"/>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1" name="Picture Placeholder 8">
            <a:extLst>
              <a:ext uri="{FF2B5EF4-FFF2-40B4-BE49-F238E27FC236}">
                <a16:creationId xmlns:a16="http://schemas.microsoft.com/office/drawing/2014/main" id="{34FC4E2F-3482-475A-BFAF-CE73E835F863}"/>
              </a:ext>
            </a:extLst>
          </p:cNvPr>
          <p:cNvSpPr>
            <a:spLocks noGrp="1"/>
          </p:cNvSpPr>
          <p:nvPr>
            <p:ph type="pic" sz="quarter" idx="15"/>
          </p:nvPr>
        </p:nvSpPr>
        <p:spPr>
          <a:xfrm>
            <a:off x="5196872" y="3394577"/>
            <a:ext cx="3513658" cy="277535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2" name="Picture Placeholder 8">
            <a:extLst>
              <a:ext uri="{FF2B5EF4-FFF2-40B4-BE49-F238E27FC236}">
                <a16:creationId xmlns:a16="http://schemas.microsoft.com/office/drawing/2014/main" id="{396862FE-122B-4B7A-9AD2-26E3DE53E838}"/>
              </a:ext>
            </a:extLst>
          </p:cNvPr>
          <p:cNvSpPr>
            <a:spLocks noGrp="1"/>
          </p:cNvSpPr>
          <p:nvPr>
            <p:ph type="pic" sz="quarter" idx="16"/>
          </p:nvPr>
        </p:nvSpPr>
        <p:spPr>
          <a:xfrm>
            <a:off x="7117616" y="433477"/>
            <a:ext cx="1592913" cy="1322423"/>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3" name="Picture Placeholder 8">
            <a:extLst>
              <a:ext uri="{FF2B5EF4-FFF2-40B4-BE49-F238E27FC236}">
                <a16:creationId xmlns:a16="http://schemas.microsoft.com/office/drawing/2014/main" id="{8E853F41-2336-49B8-B29E-BB38CE8386A6}"/>
              </a:ext>
            </a:extLst>
          </p:cNvPr>
          <p:cNvSpPr>
            <a:spLocks noGrp="1"/>
          </p:cNvSpPr>
          <p:nvPr>
            <p:ph type="pic" sz="quarter" idx="17"/>
          </p:nvPr>
        </p:nvSpPr>
        <p:spPr>
          <a:xfrm>
            <a:off x="7117616" y="1939078"/>
            <a:ext cx="1592913" cy="1272321"/>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2" name="Date Placeholder 1">
            <a:extLst>
              <a:ext uri="{FF2B5EF4-FFF2-40B4-BE49-F238E27FC236}">
                <a16:creationId xmlns:a16="http://schemas.microsoft.com/office/drawing/2014/main" id="{9C1651A0-3447-440B-BA41-DE79B796195E}"/>
              </a:ext>
            </a:extLst>
          </p:cNvPr>
          <p:cNvSpPr>
            <a:spLocks noGrp="1"/>
          </p:cNvSpPr>
          <p:nvPr>
            <p:ph type="dt" sz="half" idx="20"/>
          </p:nvPr>
        </p:nvSpPr>
        <p:spPr/>
        <p:txBody>
          <a:bodyPr/>
          <a:lstStyle/>
          <a:p>
            <a:fld id="{15C1EA3C-26E9-4B87-838B-C7B127160328}" type="datetime1">
              <a:rPr lang="en-AU" noProof="0" smtClean="0"/>
              <a:t>7/8/2024</a:t>
            </a:fld>
            <a:endParaRPr lang="en-AU" noProof="0" dirty="0"/>
          </a:p>
        </p:txBody>
      </p:sp>
      <p:sp>
        <p:nvSpPr>
          <p:cNvPr id="6" name="Slide Number Placeholder 5">
            <a:extLst>
              <a:ext uri="{FF2B5EF4-FFF2-40B4-BE49-F238E27FC236}">
                <a16:creationId xmlns:a16="http://schemas.microsoft.com/office/drawing/2014/main" id="{D979881C-B273-486B-BCC6-37E5F3DF9EEA}"/>
              </a:ext>
            </a:extLst>
          </p:cNvPr>
          <p:cNvSpPr>
            <a:spLocks noGrp="1"/>
          </p:cNvSpPr>
          <p:nvPr>
            <p:ph type="sldNum" sz="quarter" idx="21"/>
          </p:nvPr>
        </p:nvSpPr>
        <p:spPr/>
        <p:txBody>
          <a:bodyPr/>
          <a:lstStyle/>
          <a:p>
            <a:fld id="{DC22DD25-61AE-413C-B4D2-EF2365C9B2E1}" type="slidenum">
              <a:rPr lang="en-AU" noProof="0" smtClean="0"/>
              <a:pPr/>
              <a:t>‹#›</a:t>
            </a:fld>
            <a:endParaRPr lang="en-AU" noProof="0" dirty="0"/>
          </a:p>
        </p:txBody>
      </p:sp>
      <p:sp>
        <p:nvSpPr>
          <p:cNvPr id="16" name="Text Placeholder 7">
            <a:extLst>
              <a:ext uri="{FF2B5EF4-FFF2-40B4-BE49-F238E27FC236}">
                <a16:creationId xmlns:a16="http://schemas.microsoft.com/office/drawing/2014/main" id="{0353FBE8-4A9D-44AD-97E6-79C7C0129BA9}"/>
              </a:ext>
            </a:extLst>
          </p:cNvPr>
          <p:cNvSpPr>
            <a:spLocks noGrp="1"/>
          </p:cNvSpPr>
          <p:nvPr>
            <p:ph type="body" sz="quarter" idx="13"/>
          </p:nvPr>
        </p:nvSpPr>
        <p:spPr>
          <a:xfrm>
            <a:off x="326571" y="1532415"/>
            <a:ext cx="4655699" cy="4459189"/>
          </a:xfrm>
        </p:spPr>
        <p:txBody>
          <a:bodyPr numCol="3"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7" name="Title 6">
            <a:extLst>
              <a:ext uri="{FF2B5EF4-FFF2-40B4-BE49-F238E27FC236}">
                <a16:creationId xmlns:a16="http://schemas.microsoft.com/office/drawing/2014/main" id="{51496A29-E647-41E5-B218-AE726B752E4F}"/>
              </a:ext>
            </a:extLst>
          </p:cNvPr>
          <p:cNvSpPr>
            <a:spLocks noGrp="1"/>
          </p:cNvSpPr>
          <p:nvPr>
            <p:ph type="title"/>
          </p:nvPr>
        </p:nvSpPr>
        <p:spPr>
          <a:xfrm>
            <a:off x="1277357" y="395066"/>
            <a:ext cx="3704913" cy="887360"/>
          </a:xfrm>
        </p:spPr>
        <p:txBody>
          <a:bodyPr/>
          <a:lstStyle/>
          <a:p>
            <a:r>
              <a:rPr lang="en-US"/>
              <a:t>Click to edit Master title style</a:t>
            </a:r>
            <a:endParaRPr lang="en-AU" dirty="0"/>
          </a:p>
        </p:txBody>
      </p:sp>
    </p:spTree>
    <p:extLst>
      <p:ext uri="{BB962C8B-B14F-4D97-AF65-F5344CB8AC3E}">
        <p14:creationId xmlns:p14="http://schemas.microsoft.com/office/powerpoint/2010/main" val="241289592"/>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FB7B2F44-A34E-4BDB-8326-B94F549DC794}"/>
              </a:ext>
            </a:extLst>
          </p:cNvPr>
          <p:cNvSpPr>
            <a:spLocks noGrp="1"/>
          </p:cNvSpPr>
          <p:nvPr>
            <p:ph type="pic" sz="quarter" idx="14"/>
          </p:nvPr>
        </p:nvSpPr>
        <p:spPr>
          <a:xfrm>
            <a:off x="433471" y="433473"/>
            <a:ext cx="8277066"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a:t>Click icon to add picture</a:t>
            </a:r>
            <a:endParaRPr lang="en-AU"/>
          </a:p>
        </p:txBody>
      </p:sp>
      <p:sp>
        <p:nvSpPr>
          <p:cNvPr id="8" name="Text Placeholder 135">
            <a:extLst>
              <a:ext uri="{FF2B5EF4-FFF2-40B4-BE49-F238E27FC236}">
                <a16:creationId xmlns:a16="http://schemas.microsoft.com/office/drawing/2014/main" id="{E20295C6-A408-4E4E-8D9C-C68C7FB5D22E}"/>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1735339" y="2007045"/>
            <a:ext cx="2224340"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5209243" y="2007045"/>
            <a:ext cx="2224340"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389407783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26570" y="1532415"/>
            <a:ext cx="3960697" cy="4376944"/>
          </a:xfr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7/8/2024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4743574" y="1532415"/>
            <a:ext cx="4050000" cy="4376944"/>
          </a:xfr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8" name="Title 7">
            <a:extLst>
              <a:ext uri="{FF2B5EF4-FFF2-40B4-BE49-F238E27FC236}">
                <a16:creationId xmlns:a16="http://schemas.microsoft.com/office/drawing/2014/main" id="{89D4E990-62AF-46B4-A31C-611ACC34EF98}"/>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619423888"/>
      </p:ext>
    </p:extLst>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a:xfrm>
            <a:off x="1263744" y="395066"/>
            <a:ext cx="7529829" cy="887360"/>
          </a:xfrm>
          <a:prstGeom prst="rect">
            <a:avLst/>
          </a:prstGeom>
        </p:spPr>
        <p:txBody>
          <a:bodyPr/>
          <a:lstStyle/>
          <a:p>
            <a:r>
              <a:rPr lang="en-US"/>
              <a:t>Click to edit Master title style</a:t>
            </a:r>
            <a:endParaRPr lang="en-AU"/>
          </a:p>
        </p:txBody>
      </p:sp>
    </p:spTree>
    <p:extLst>
      <p:ext uri="{BB962C8B-B14F-4D97-AF65-F5344CB8AC3E}">
        <p14:creationId xmlns:p14="http://schemas.microsoft.com/office/powerpoint/2010/main" val="1333410791"/>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cknowledgement of Country">
    <p:bg>
      <p:bgPr>
        <a:solidFill>
          <a:schemeClr val="bg2"/>
        </a:solidFill>
        <a:effectLst/>
      </p:bgPr>
    </p:bg>
    <p:spTree>
      <p:nvGrpSpPr>
        <p:cNvPr id="1" name=""/>
        <p:cNvGrpSpPr/>
        <p:nvPr/>
      </p:nvGrpSpPr>
      <p:grpSpPr>
        <a:xfrm>
          <a:off x="0" y="0"/>
          <a:ext cx="0" cy="0"/>
          <a:chOff x="0" y="0"/>
          <a:chExt cx="0" cy="0"/>
        </a:xfrm>
      </p:grpSpPr>
      <p:sp>
        <p:nvSpPr>
          <p:cNvPr id="9" name="TextBox 3">
            <a:extLst>
              <a:ext uri="{FF2B5EF4-FFF2-40B4-BE49-F238E27FC236}">
                <a16:creationId xmlns:a16="http://schemas.microsoft.com/office/drawing/2014/main" id="{CBB971FD-D847-BF4C-933A-802E03ED89A8}"/>
              </a:ext>
            </a:extLst>
          </p:cNvPr>
          <p:cNvSpPr txBox="1"/>
          <p:nvPr userDrawn="1"/>
        </p:nvSpPr>
        <p:spPr>
          <a:xfrm>
            <a:off x="656565" y="1988841"/>
            <a:ext cx="7830870" cy="3323859"/>
          </a:xfrm>
          <a:prstGeom prst="rect">
            <a:avLst/>
          </a:prstGeom>
          <a:solidFill>
            <a:schemeClr val="accent1">
              <a:alpha val="0"/>
            </a:schemeClr>
          </a:solidFill>
        </p:spPr>
        <p:txBody>
          <a:bodyPr wrap="square" rtlCol="0">
            <a:spAutoFit/>
          </a:bodyPr>
          <a:ls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a:lstStyle>
          <a:p>
            <a:pPr algn="l" fontAlgn="base"/>
            <a:endParaRPr lang="en-AU" sz="1200" b="0" i="0">
              <a:solidFill>
                <a:schemeClr val="bg1"/>
              </a:solidFill>
              <a:effectLst/>
              <a:latin typeface="wfont_e6da5f_fdabe17d0a4c4532abc746b45ee50175"/>
            </a:endParaRPr>
          </a:p>
          <a:p>
            <a:pPr algn="l" fontAlgn="base"/>
            <a:r>
              <a:rPr lang="en-AU" sz="1200" b="0" i="0">
                <a:solidFill>
                  <a:schemeClr val="bg1"/>
                </a:solidFill>
                <a:effectLst/>
              </a:rPr>
              <a:t>The University of Melbourne acknowledges the Traditional Owners of the unceded land on which we work, learn and live: the Wurundjeri </a:t>
            </a:r>
            <a:r>
              <a:rPr lang="en-AU" sz="1200" b="0" i="0" err="1">
                <a:solidFill>
                  <a:schemeClr val="bg1"/>
                </a:solidFill>
                <a:effectLst/>
              </a:rPr>
              <a:t>Woi</a:t>
            </a:r>
            <a:r>
              <a:rPr lang="en-AU" sz="1200" b="0" i="0">
                <a:solidFill>
                  <a:schemeClr val="bg1"/>
                </a:solidFill>
                <a:effectLst/>
              </a:rPr>
              <a:t>-wurrung and Bunurong peoples (Burnley, </a:t>
            </a:r>
            <a:r>
              <a:rPr lang="en-AU" sz="1200" b="0" i="0" err="1">
                <a:solidFill>
                  <a:schemeClr val="bg1"/>
                </a:solidFill>
                <a:effectLst/>
              </a:rPr>
              <a:t>Fishermans</a:t>
            </a:r>
            <a:r>
              <a:rPr lang="en-AU" sz="1200" b="0" i="0">
                <a:solidFill>
                  <a:schemeClr val="bg1"/>
                </a:solidFill>
                <a:effectLst/>
              </a:rPr>
              <a:t> Bend, Parkville, Southbank and Werribee campuses), the Yorta </a:t>
            </a:r>
            <a:r>
              <a:rPr lang="en-AU" sz="1200" b="0" i="0" err="1">
                <a:solidFill>
                  <a:schemeClr val="bg1"/>
                </a:solidFill>
                <a:effectLst/>
              </a:rPr>
              <a:t>Yorta</a:t>
            </a:r>
            <a:r>
              <a:rPr lang="en-AU" sz="1200" b="0" i="0">
                <a:solidFill>
                  <a:schemeClr val="bg1"/>
                </a:solidFill>
                <a:effectLst/>
              </a:rPr>
              <a:t> Nation (Dookie and Shepparton campuses), and the Dja </a:t>
            </a:r>
            <a:r>
              <a:rPr lang="en-AU" sz="1200" b="0" i="0" err="1">
                <a:solidFill>
                  <a:schemeClr val="bg1"/>
                </a:solidFill>
                <a:effectLst/>
              </a:rPr>
              <a:t>Dja</a:t>
            </a:r>
            <a:r>
              <a:rPr lang="en-AU" sz="1200" b="0" i="0">
                <a:solidFill>
                  <a:schemeClr val="bg1"/>
                </a:solidFill>
                <a:effectLst/>
              </a:rPr>
              <a:t> Wurrung people (Creswick campus).</a:t>
            </a:r>
          </a:p>
          <a:p>
            <a:pPr algn="l" fontAlgn="base"/>
            <a:r>
              <a:rPr lang="en-AU" sz="1200" b="0" i="0">
                <a:solidFill>
                  <a:schemeClr val="bg1"/>
                </a:solidFill>
                <a:effectLst/>
              </a:rPr>
              <a:t> </a:t>
            </a:r>
          </a:p>
          <a:p>
            <a:pPr algn="l" fontAlgn="base"/>
            <a:r>
              <a:rPr lang="en-AU" sz="1200" b="0" i="0">
                <a:solidFill>
                  <a:schemeClr val="bg1"/>
                </a:solidFill>
                <a:effectLst/>
              </a:rPr>
              <a:t>The University also acknowledges and is grateful to the Traditional Owners, Elders and Knowledge Holders of all Indigenous nations and clans who have been instrumental in our reconciliation journey.</a:t>
            </a:r>
          </a:p>
          <a:p>
            <a:pPr algn="l" fontAlgn="base"/>
            <a:r>
              <a:rPr lang="en-AU" sz="1200" b="0" i="0">
                <a:solidFill>
                  <a:schemeClr val="bg1"/>
                </a:solidFill>
                <a:effectLst/>
              </a:rPr>
              <a:t> </a:t>
            </a:r>
          </a:p>
          <a:p>
            <a:pPr algn="l" fontAlgn="base"/>
            <a:r>
              <a:rPr lang="en-AU" sz="1200" b="0" i="0">
                <a:solidFill>
                  <a:schemeClr val="bg1"/>
                </a:solidFill>
                <a:effectLst/>
              </a:rPr>
              <a:t>We recognise the unique place held by Aboriginal and Torres Strait Islander peoples as the original owners and custodians of the lands and waterways across the Australian continent, with histories of continuous connection dating back more than 60,000 years. We also acknowledge their enduring cultural practices of caring for Country.</a:t>
            </a:r>
          </a:p>
          <a:p>
            <a:pPr algn="l" fontAlgn="base"/>
            <a:r>
              <a:rPr lang="en-AU" sz="1200" b="0" i="0">
                <a:solidFill>
                  <a:schemeClr val="bg1"/>
                </a:solidFill>
                <a:effectLst/>
              </a:rPr>
              <a:t> </a:t>
            </a:r>
          </a:p>
          <a:p>
            <a:pPr algn="l" fontAlgn="base"/>
            <a:r>
              <a:rPr lang="en-AU" sz="1200" b="0" i="0">
                <a:solidFill>
                  <a:schemeClr val="bg1"/>
                </a:solidFill>
                <a:effectLst/>
              </a:rPr>
              <a:t>We pay respect to Elders past, present and future, and acknowledge the importance of Indigenous knowledge in the Academy. As a community of researchers, teachers, professional staff and students we are privileged to work and learn every day with Indigenous colleagues and partners.</a:t>
            </a:r>
          </a:p>
          <a:p>
            <a:endParaRPr lang="en-AU" sz="1799"/>
          </a:p>
        </p:txBody>
      </p:sp>
      <p:pic>
        <p:nvPicPr>
          <p:cNvPr id="5" name="Picture 4" descr="A tree in a park&#10;&#10;Description automatically generated">
            <a:extLst>
              <a:ext uri="{FF2B5EF4-FFF2-40B4-BE49-F238E27FC236}">
                <a16:creationId xmlns:a16="http://schemas.microsoft.com/office/drawing/2014/main" id="{22B7B5EB-409D-C364-0E66-735E92752C91}"/>
              </a:ext>
            </a:extLst>
          </p:cNvPr>
          <p:cNvPicPr>
            <a:picLocks noChangeAspect="1"/>
          </p:cNvPicPr>
          <p:nvPr userDrawn="1"/>
        </p:nvPicPr>
        <p:blipFill rotWithShape="1">
          <a:blip r:embed="rId2">
            <a:alphaModFix amt="17000"/>
            <a:extLst>
              <a:ext uri="{28A0092B-C50C-407E-A947-70E740481C1C}">
                <a14:useLocalDpi xmlns:a14="http://schemas.microsoft.com/office/drawing/2010/main"/>
              </a:ext>
            </a:extLst>
          </a:blip>
          <a:srcRect/>
          <a:stretch/>
        </p:blipFill>
        <p:spPr>
          <a:xfrm>
            <a:off x="-2647" y="5829"/>
            <a:ext cx="9149294" cy="6852171"/>
          </a:xfrm>
          <a:prstGeom prst="rect">
            <a:avLst/>
          </a:prstGeom>
        </p:spPr>
      </p:pic>
      <p:pic>
        <p:nvPicPr>
          <p:cNvPr id="6" name="Picture Placeholder 10" descr="Logo&#10;&#10;Description automatically generated">
            <a:extLst>
              <a:ext uri="{FF2B5EF4-FFF2-40B4-BE49-F238E27FC236}">
                <a16:creationId xmlns:a16="http://schemas.microsoft.com/office/drawing/2014/main" id="{72FB4B94-D733-663C-1E58-FF1318E71F5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6559" y="342001"/>
            <a:ext cx="916763" cy="1223793"/>
          </a:xfrm>
          <a:prstGeom prst="rect">
            <a:avLst/>
          </a:prstGeom>
        </p:spPr>
      </p:pic>
    </p:spTree>
    <p:extLst>
      <p:ext uri="{BB962C8B-B14F-4D97-AF65-F5344CB8AC3E}">
        <p14:creationId xmlns:p14="http://schemas.microsoft.com/office/powerpoint/2010/main" val="27521604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pyright notice">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5BE21A-3472-BF8A-EB42-E260FAD81CC6}"/>
              </a:ext>
            </a:extLst>
          </p:cNvPr>
          <p:cNvSpPr txBox="1"/>
          <p:nvPr userDrawn="1"/>
        </p:nvSpPr>
        <p:spPr>
          <a:xfrm>
            <a:off x="1376772" y="1899350"/>
            <a:ext cx="6390456" cy="2540696"/>
          </a:xfrm>
          <a:prstGeom prst="rect">
            <a:avLst/>
          </a:prstGeom>
          <a:noFill/>
          <a:ln w="15875">
            <a:solidFill>
              <a:schemeClr val="bg1"/>
            </a:solidFill>
          </a:ln>
        </p:spPr>
        <p:txBody>
          <a:bodyPr wrap="square">
            <a:spAutoFit/>
          </a:bodyPr>
          <a:lstStyle/>
          <a:p>
            <a:pPr algn="ctr"/>
            <a:endParaRPr lang="en-GB" sz="1200" b="1">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r>
              <a:rPr lang="en-GB" sz="1200" b="1">
                <a:solidFill>
                  <a:schemeClr val="bg1"/>
                </a:solidFill>
                <a:effectLst/>
                <a:latin typeface="Arial" panose="020B0604020202020204" pitchFamily="34" charset="0"/>
                <a:ea typeface="Calibri" panose="020F0502020204030204" pitchFamily="34" charset="0"/>
                <a:cs typeface="Arial" panose="020B0604020202020204" pitchFamily="34" charset="0"/>
              </a:rPr>
              <a:t>WARNING</a:t>
            </a:r>
            <a:endParaRPr lang="en-AU" sz="120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450"/>
              </a:spcBef>
              <a:spcAft>
                <a:spcPts val="450"/>
              </a:spcAft>
            </a:pPr>
            <a:r>
              <a:rPr lang="en-GB" sz="1200">
                <a:solidFill>
                  <a:schemeClr val="bg1"/>
                </a:solidFill>
                <a:effectLst/>
                <a:latin typeface="Arial" panose="020B0604020202020204" pitchFamily="34" charset="0"/>
                <a:ea typeface="Calibri" panose="020F0502020204030204" pitchFamily="34" charset="0"/>
                <a:cs typeface="Arial" panose="020B0604020202020204" pitchFamily="34" charset="0"/>
              </a:rPr>
              <a:t>This material has been reproduced and communicated to you by or on behalf of the University of Melbourne in accordance with section 113P of the </a:t>
            </a:r>
            <a:r>
              <a:rPr lang="en-GB" sz="1200" i="1">
                <a:solidFill>
                  <a:schemeClr val="bg1"/>
                </a:solidFill>
                <a:effectLst/>
                <a:latin typeface="Arial" panose="020B0604020202020204" pitchFamily="34" charset="0"/>
                <a:ea typeface="Calibri" panose="020F0502020204030204" pitchFamily="34" charset="0"/>
                <a:cs typeface="Arial" panose="020B0604020202020204" pitchFamily="34" charset="0"/>
              </a:rPr>
              <a:t>Copyright Act 1968</a:t>
            </a:r>
            <a:r>
              <a:rPr lang="en-GB" sz="120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GB" sz="1200" b="1">
                <a:solidFill>
                  <a:schemeClr val="bg1"/>
                </a:solidFill>
                <a:effectLst/>
                <a:latin typeface="Arial" panose="020B0604020202020204" pitchFamily="34" charset="0"/>
                <a:ea typeface="Calibri" panose="020F0502020204030204" pitchFamily="34" charset="0"/>
                <a:cs typeface="Arial" panose="020B0604020202020204" pitchFamily="34" charset="0"/>
              </a:rPr>
              <a:t>Act</a:t>
            </a:r>
            <a:r>
              <a:rPr lang="en-GB" sz="1200">
                <a:solidFill>
                  <a:schemeClr val="bg1"/>
                </a:solidFill>
                <a:effectLst/>
                <a:latin typeface="Arial" panose="020B0604020202020204" pitchFamily="34" charset="0"/>
                <a:ea typeface="Calibri" panose="020F0502020204030204" pitchFamily="34" charset="0"/>
                <a:cs typeface="Arial" panose="020B0604020202020204" pitchFamily="34" charset="0"/>
              </a:rPr>
              <a:t>).</a:t>
            </a:r>
            <a:endParaRPr lang="en-AU" sz="120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450"/>
              </a:spcBef>
              <a:spcAft>
                <a:spcPts val="450"/>
              </a:spcAft>
            </a:pPr>
            <a:r>
              <a:rPr lang="en-GB" sz="1200">
                <a:solidFill>
                  <a:schemeClr val="bg1"/>
                </a:solidFill>
                <a:effectLst/>
                <a:latin typeface="Arial" panose="020B0604020202020204" pitchFamily="34" charset="0"/>
                <a:ea typeface="Calibri" panose="020F0502020204030204" pitchFamily="34" charset="0"/>
                <a:cs typeface="Arial" panose="020B0604020202020204" pitchFamily="34" charset="0"/>
              </a:rPr>
              <a:t>The material in this communication may be subject to copyright under the Act. </a:t>
            </a:r>
            <a:endParaRPr lang="en-AU" sz="120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450"/>
              </a:spcBef>
              <a:spcAft>
                <a:spcPts val="450"/>
              </a:spcAft>
            </a:pPr>
            <a:r>
              <a:rPr lang="en-GB" sz="1200">
                <a:solidFill>
                  <a:schemeClr val="bg1"/>
                </a:solidFill>
                <a:effectLst/>
                <a:latin typeface="Arial" panose="020B0604020202020204" pitchFamily="34" charset="0"/>
                <a:ea typeface="Calibri" panose="020F0502020204030204" pitchFamily="34" charset="0"/>
                <a:cs typeface="Arial" panose="020B0604020202020204" pitchFamily="34" charset="0"/>
              </a:rPr>
              <a:t>Any further reproduction or communication of this material by you may be the subject of copyright protection under the Act.</a:t>
            </a:r>
            <a:endParaRPr lang="en-AU" sz="120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pPr>
            <a:r>
              <a:rPr lang="en-GB" sz="1200" b="1">
                <a:solidFill>
                  <a:schemeClr val="bg1"/>
                </a:solidFill>
                <a:effectLst/>
                <a:latin typeface="Arial" panose="020B0604020202020204" pitchFamily="34" charset="0"/>
                <a:ea typeface="Calibri" panose="020F0502020204030204" pitchFamily="34" charset="0"/>
                <a:cs typeface="Arial" panose="020B0604020202020204" pitchFamily="34" charset="0"/>
              </a:rPr>
              <a:t> </a:t>
            </a:r>
            <a:endParaRPr lang="en-AU" sz="120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pPr>
            <a:r>
              <a:rPr lang="en-GB" sz="1200" b="1">
                <a:solidFill>
                  <a:schemeClr val="bg1"/>
                </a:solidFill>
                <a:effectLst/>
                <a:latin typeface="Arial" panose="020B0604020202020204" pitchFamily="34" charset="0"/>
                <a:ea typeface="Calibri" panose="020F0502020204030204" pitchFamily="34" charset="0"/>
                <a:cs typeface="Arial" panose="020B0604020202020204" pitchFamily="34" charset="0"/>
              </a:rPr>
              <a:t>Do not remove this notice</a:t>
            </a:r>
            <a:endParaRPr lang="en-AU" sz="120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r>
              <a:rPr lang="en-AU" sz="1350">
                <a:effectLst/>
                <a:latin typeface="Calibri" panose="020F0502020204030204" pitchFamily="34" charset="0"/>
                <a:ea typeface="Calibri" panose="020F0502020204030204" pitchFamily="34" charset="0"/>
                <a:cs typeface="Times New Roman" panose="02020603050405020304" pitchFamily="18" charset="0"/>
              </a:rPr>
              <a:t> </a:t>
            </a:r>
            <a:endParaRPr lang="en-AU" sz="1350"/>
          </a:p>
        </p:txBody>
      </p:sp>
    </p:spTree>
    <p:extLst>
      <p:ext uri="{BB962C8B-B14F-4D97-AF65-F5344CB8AC3E}">
        <p14:creationId xmlns:p14="http://schemas.microsoft.com/office/powerpoint/2010/main" val="9530068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ver_style1">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a:t>[Insert Identifier] | [Insert Report Title]</a:t>
            </a:r>
          </a:p>
        </p:txBody>
      </p:sp>
      <p:sp>
        <p:nvSpPr>
          <p:cNvPr id="11" name="Title 2">
            <a:extLst>
              <a:ext uri="{FF2B5EF4-FFF2-40B4-BE49-F238E27FC236}">
                <a16:creationId xmlns:a16="http://schemas.microsoft.com/office/drawing/2014/main" id="{221BB744-0774-4C42-7136-CFFEA126ED39}"/>
              </a:ext>
            </a:extLst>
          </p:cNvPr>
          <p:cNvSpPr>
            <a:spLocks noGrp="1"/>
          </p:cNvSpPr>
          <p:nvPr>
            <p:ph type="title"/>
          </p:nvPr>
        </p:nvSpPr>
        <p:spPr>
          <a:xfrm>
            <a:off x="259200" y="1916833"/>
            <a:ext cx="6750751" cy="2726013"/>
          </a:xfrm>
        </p:spPr>
        <p:txBody>
          <a:bodyPr anchor="ctr" anchorCtr="0"/>
          <a:lstStyle>
            <a:lvl1pPr algn="l">
              <a:lnSpc>
                <a:spcPct val="100000"/>
              </a:lnSpc>
              <a:defRPr sz="3300">
                <a:solidFill>
                  <a:schemeClr val="bg1"/>
                </a:solidFill>
              </a:defRPr>
            </a:lvl1pPr>
          </a:lstStyle>
          <a:p>
            <a:r>
              <a:rPr lang="en-US"/>
              <a:t>Click to edit Master title style</a:t>
            </a:r>
            <a:endParaRPr lang="en-AU"/>
          </a:p>
        </p:txBody>
      </p:sp>
      <p:pic>
        <p:nvPicPr>
          <p:cNvPr id="12" name="Picture Placeholder 10" descr="Logo&#10;&#10;Description automatically generated">
            <a:extLst>
              <a:ext uri="{FF2B5EF4-FFF2-40B4-BE49-F238E27FC236}">
                <a16:creationId xmlns:a16="http://schemas.microsoft.com/office/drawing/2014/main" id="{B9E60202-450E-CF2C-601B-7D1A7C9B3DF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7976559" y="342001"/>
            <a:ext cx="916763" cy="1223793"/>
          </a:xfrm>
          <a:prstGeom prst="rect">
            <a:avLst/>
          </a:prstGeom>
        </p:spPr>
      </p:pic>
    </p:spTree>
    <p:extLst>
      <p:ext uri="{BB962C8B-B14F-4D97-AF65-F5344CB8AC3E}">
        <p14:creationId xmlns:p14="http://schemas.microsoft.com/office/powerpoint/2010/main" val="32439443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_with image_style1">
    <p:bg>
      <p:bgPr>
        <a:solidFill>
          <a:schemeClr val="bg2"/>
        </a:solidFill>
        <a:effectLst/>
      </p:bgPr>
    </p:bg>
    <p:spTree>
      <p:nvGrpSpPr>
        <p:cNvPr id="1" name=""/>
        <p:cNvGrpSpPr/>
        <p:nvPr/>
      </p:nvGrpSpPr>
      <p:grpSpPr>
        <a:xfrm>
          <a:off x="0" y="0"/>
          <a:ext cx="0" cy="0"/>
          <a:chOff x="0" y="0"/>
          <a:chExt cx="0" cy="0"/>
        </a:xfrm>
      </p:grpSpPr>
      <p:sp>
        <p:nvSpPr>
          <p:cNvPr id="10" name="Text Placeholder 10">
            <a:extLst>
              <a:ext uri="{FF2B5EF4-FFF2-40B4-BE49-F238E27FC236}">
                <a16:creationId xmlns:a16="http://schemas.microsoft.com/office/drawing/2014/main" id="{E3D3FA08-3353-A72F-AD1D-5DBF1C9647FE}"/>
              </a:ext>
            </a:extLst>
          </p:cNvPr>
          <p:cNvSpPr>
            <a:spLocks noGrp="1"/>
          </p:cNvSpPr>
          <p:nvPr>
            <p:ph type="body" sz="quarter" idx="18"/>
          </p:nvPr>
        </p:nvSpPr>
        <p:spPr>
          <a:xfrm>
            <a:off x="6724559" y="6437192"/>
            <a:ext cx="2160240" cy="216000"/>
          </a:xfrm>
        </p:spPr>
        <p:txBody>
          <a:bodyPr anchor="b" anchorCtr="0"/>
          <a:lstStyle>
            <a:lvl1pPr marL="0" algn="r">
              <a:lnSpc>
                <a:spcPct val="100000"/>
              </a:lnSpc>
              <a:spcAft>
                <a:spcPts val="0"/>
              </a:spcAft>
              <a:buFontTx/>
              <a:buNone/>
              <a:defRPr sz="975" b="0">
                <a:solidFill>
                  <a:schemeClr val="bg1"/>
                </a:solidFill>
              </a:defRPr>
            </a:lvl1pPr>
            <a:lvl2pPr marL="0" algn="r">
              <a:lnSpc>
                <a:spcPct val="100000"/>
              </a:lnSpc>
              <a:spcAft>
                <a:spcPts val="0"/>
              </a:spcAft>
              <a:buFontTx/>
              <a:buNone/>
              <a:defRPr sz="975">
                <a:solidFill>
                  <a:schemeClr val="bg1"/>
                </a:solidFill>
              </a:defRPr>
            </a:lvl2pPr>
            <a:lvl3pPr marL="0" indent="0" algn="r">
              <a:lnSpc>
                <a:spcPct val="100000"/>
              </a:lnSpc>
              <a:spcAft>
                <a:spcPts val="0"/>
              </a:spcAft>
              <a:buFontTx/>
              <a:buNone/>
              <a:defRPr sz="1050">
                <a:solidFill>
                  <a:schemeClr val="bg1"/>
                </a:solidFill>
              </a:defRPr>
            </a:lvl3pPr>
            <a:lvl4pPr marL="0" indent="0" algn="r">
              <a:lnSpc>
                <a:spcPct val="100000"/>
              </a:lnSpc>
              <a:spcAft>
                <a:spcPts val="0"/>
              </a:spcAft>
              <a:buFontTx/>
              <a:buNone/>
              <a:defRPr sz="1050">
                <a:solidFill>
                  <a:schemeClr val="bg1"/>
                </a:solidFill>
              </a:defRPr>
            </a:lvl4pPr>
            <a:lvl5pPr marL="0" indent="0" algn="r">
              <a:lnSpc>
                <a:spcPct val="100000"/>
              </a:lnSpc>
              <a:spcAft>
                <a:spcPts val="0"/>
              </a:spcAft>
              <a:buFontTx/>
              <a:buNone/>
              <a:defRPr sz="1050">
                <a:solidFill>
                  <a:schemeClr val="bg1"/>
                </a:solidFill>
              </a:defRPr>
            </a:lvl5pPr>
            <a:lvl6pPr marL="0" indent="0" algn="r">
              <a:lnSpc>
                <a:spcPct val="100000"/>
              </a:lnSpc>
              <a:spcAft>
                <a:spcPts val="0"/>
              </a:spcAft>
              <a:buFontTx/>
              <a:buNone/>
              <a:defRPr sz="1050">
                <a:solidFill>
                  <a:schemeClr val="bg1"/>
                </a:solidFill>
              </a:defRPr>
            </a:lvl6pPr>
            <a:lvl7pPr marL="0" indent="0" algn="r">
              <a:lnSpc>
                <a:spcPct val="100000"/>
              </a:lnSpc>
              <a:spcAft>
                <a:spcPts val="0"/>
              </a:spcAft>
              <a:buFontTx/>
              <a:buNone/>
              <a:defRPr sz="1050">
                <a:solidFill>
                  <a:schemeClr val="bg1"/>
                </a:solidFill>
              </a:defRPr>
            </a:lvl7pPr>
            <a:lvl8pPr marL="0" indent="0" algn="r">
              <a:lnSpc>
                <a:spcPct val="100000"/>
              </a:lnSpc>
              <a:spcAft>
                <a:spcPts val="0"/>
              </a:spcAft>
              <a:buFontTx/>
              <a:buNone/>
              <a:defRPr sz="1050">
                <a:solidFill>
                  <a:schemeClr val="bg1"/>
                </a:solidFill>
              </a:defRPr>
            </a:lvl8pPr>
            <a:lvl9pPr marL="0" indent="0" algn="r">
              <a:lnSpc>
                <a:spcPct val="100000"/>
              </a:lnSpc>
              <a:spcAft>
                <a:spcPts val="0"/>
              </a:spcAft>
              <a:buFontTx/>
              <a:buNone/>
              <a:defRPr sz="1050">
                <a:solidFill>
                  <a:schemeClr val="bg1"/>
                </a:solidFill>
              </a:defRPr>
            </a:lvl9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a:t>[Insert Identifier] | [Insert Report Title]</a:t>
            </a:r>
          </a:p>
        </p:txBody>
      </p:sp>
      <p:pic>
        <p:nvPicPr>
          <p:cNvPr id="6" name="Picture 5" descr="A building with a clock tower&#10;&#10;Description automatically generated">
            <a:extLst>
              <a:ext uri="{FF2B5EF4-FFF2-40B4-BE49-F238E27FC236}">
                <a16:creationId xmlns:a16="http://schemas.microsoft.com/office/drawing/2014/main" id="{539DE1A1-49DF-E58A-6C88-61C3401E0A41}"/>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242157" y="342000"/>
            <a:ext cx="8651165" cy="5791668"/>
          </a:xfrm>
          <a:prstGeom prst="rect">
            <a:avLst/>
          </a:prstGeom>
        </p:spPr>
      </p:pic>
      <p:sp>
        <p:nvSpPr>
          <p:cNvPr id="11" name="Title 2">
            <a:extLst>
              <a:ext uri="{FF2B5EF4-FFF2-40B4-BE49-F238E27FC236}">
                <a16:creationId xmlns:a16="http://schemas.microsoft.com/office/drawing/2014/main" id="{221BB744-0774-4C42-7136-CFFEA126ED39}"/>
              </a:ext>
            </a:extLst>
          </p:cNvPr>
          <p:cNvSpPr>
            <a:spLocks noGrp="1"/>
          </p:cNvSpPr>
          <p:nvPr>
            <p:ph type="title"/>
          </p:nvPr>
        </p:nvSpPr>
        <p:spPr>
          <a:xfrm>
            <a:off x="259200" y="1916833"/>
            <a:ext cx="6750751" cy="2726013"/>
          </a:xfrm>
        </p:spPr>
        <p:txBody>
          <a:bodyPr anchor="ctr" anchorCtr="0"/>
          <a:lstStyle>
            <a:lvl1pPr algn="l">
              <a:lnSpc>
                <a:spcPct val="100000"/>
              </a:lnSpc>
              <a:defRPr sz="3300">
                <a:solidFill>
                  <a:schemeClr val="bg1"/>
                </a:solidFill>
              </a:defRPr>
            </a:lvl1pPr>
          </a:lstStyle>
          <a:p>
            <a:r>
              <a:rPr lang="en-US"/>
              <a:t>Click to edit Master title style</a:t>
            </a:r>
            <a:endParaRPr lang="en-AU"/>
          </a:p>
        </p:txBody>
      </p:sp>
      <p:pic>
        <p:nvPicPr>
          <p:cNvPr id="5" name="Picture Placeholder 10" descr="Logo&#10;&#10;Description automatically generated">
            <a:extLst>
              <a:ext uri="{FF2B5EF4-FFF2-40B4-BE49-F238E27FC236}">
                <a16:creationId xmlns:a16="http://schemas.microsoft.com/office/drawing/2014/main" id="{30E4AA47-6A18-5856-8B55-31A2F24D6B0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6559" y="342001"/>
            <a:ext cx="916763" cy="1223793"/>
          </a:xfrm>
          <a:prstGeom prst="rect">
            <a:avLst/>
          </a:prstGeom>
        </p:spPr>
      </p:pic>
    </p:spTree>
    <p:extLst>
      <p:ext uri="{BB962C8B-B14F-4D97-AF65-F5344CB8AC3E}">
        <p14:creationId xmlns:p14="http://schemas.microsoft.com/office/powerpoint/2010/main" val="7556852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slide_style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258663" y="342705"/>
            <a:ext cx="8633900" cy="612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4" name="Picture Placeholder 10" descr="Logo&#10;&#10;Description automatically generated">
            <a:extLst>
              <a:ext uri="{FF2B5EF4-FFF2-40B4-BE49-F238E27FC236}">
                <a16:creationId xmlns:a16="http://schemas.microsoft.com/office/drawing/2014/main" id="{F44244A3-AF35-00C5-3FA8-D6B57DDB2ED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426600" y="500400"/>
            <a:ext cx="3572100" cy="5810400"/>
          </a:xfrm>
        </p:spPr>
        <p:txBody>
          <a:bodyPr/>
          <a:lstStyle>
            <a:lvl1pPr>
              <a:lnSpc>
                <a:spcPts val="3900"/>
              </a:lnSpc>
              <a:defRPr sz="3600">
                <a:solidFill>
                  <a:schemeClr val="bg1"/>
                </a:solidFill>
              </a:defRPr>
            </a:lvl1pPr>
          </a:lstStyle>
          <a:p>
            <a:r>
              <a:rPr lang="en-US"/>
              <a:t>Click to edit Master title style</a:t>
            </a:r>
            <a:endParaRPr lang="en-AU"/>
          </a:p>
        </p:txBody>
      </p:sp>
    </p:spTree>
    <p:extLst>
      <p:ext uri="{BB962C8B-B14F-4D97-AF65-F5344CB8AC3E}">
        <p14:creationId xmlns:p14="http://schemas.microsoft.com/office/powerpoint/2010/main" val="342129080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1">
    <p:spTree>
      <p:nvGrpSpPr>
        <p:cNvPr id="1" name=""/>
        <p:cNvGrpSpPr/>
        <p:nvPr/>
      </p:nvGrpSpPr>
      <p:grpSpPr>
        <a:xfrm>
          <a:off x="0" y="0"/>
          <a:ext cx="0" cy="0"/>
          <a:chOff x="0" y="0"/>
          <a:chExt cx="0" cy="0"/>
        </a:xfrm>
      </p:grpSpPr>
      <p:pic>
        <p:nvPicPr>
          <p:cNvPr id="4" name="Picture 3" descr="A train on the street&#10;&#10;Description automatically generated">
            <a:extLst>
              <a:ext uri="{FF2B5EF4-FFF2-40B4-BE49-F238E27FC236}">
                <a16:creationId xmlns:a16="http://schemas.microsoft.com/office/drawing/2014/main" id="{C21B4368-12D9-57AE-3A1D-DAE6674AE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00" y="342000"/>
            <a:ext cx="688500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1"/>
            <a:ext cx="2750135"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433305393"/>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1">
    <p:spTree>
      <p:nvGrpSpPr>
        <p:cNvPr id="1" name=""/>
        <p:cNvGrpSpPr/>
        <p:nvPr/>
      </p:nvGrpSpPr>
      <p:grpSpPr>
        <a:xfrm>
          <a:off x="0" y="0"/>
          <a:ext cx="0" cy="0"/>
          <a:chOff x="0" y="0"/>
          <a:chExt cx="0" cy="0"/>
        </a:xfrm>
      </p:grpSpPr>
      <p:pic>
        <p:nvPicPr>
          <p:cNvPr id="3" name="Picture 2" descr="A close-up of a building&#10;&#10;Description automatically generated">
            <a:extLst>
              <a:ext uri="{FF2B5EF4-FFF2-40B4-BE49-F238E27FC236}">
                <a16:creationId xmlns:a16="http://schemas.microsoft.com/office/drawing/2014/main" id="{B81EDBD4-C9CF-59CC-461E-DB98C187D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199" y="342000"/>
            <a:ext cx="6876803"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4EF8F4E9-FAE8-C7F7-EED9-30CA77676534}"/>
              </a:ext>
            </a:extLst>
          </p:cNvPr>
          <p:cNvSpPr/>
          <p:nvPr userDrawn="1"/>
        </p:nvSpPr>
        <p:spPr>
          <a:xfrm>
            <a:off x="6142428" y="342001"/>
            <a:ext cx="2750135"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7" name="Picture Placeholder 10" descr="Logo&#10;&#10;Description automatically generated">
            <a:extLst>
              <a:ext uri="{FF2B5EF4-FFF2-40B4-BE49-F238E27FC236}">
                <a16:creationId xmlns:a16="http://schemas.microsoft.com/office/drawing/2014/main" id="{21F14F64-41A3-A64C-2463-CAC1DD1F163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9" name="Text Placeholder 11">
            <a:extLst>
              <a:ext uri="{FF2B5EF4-FFF2-40B4-BE49-F238E27FC236}">
                <a16:creationId xmlns:a16="http://schemas.microsoft.com/office/drawing/2014/main" id="{CB4A80DB-38E0-359B-9518-DCF2692A96B0}"/>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Tree>
    <p:extLst>
      <p:ext uri="{BB962C8B-B14F-4D97-AF65-F5344CB8AC3E}">
        <p14:creationId xmlns:p14="http://schemas.microsoft.com/office/powerpoint/2010/main" val="131156054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1">
    <p:spTree>
      <p:nvGrpSpPr>
        <p:cNvPr id="1" name=""/>
        <p:cNvGrpSpPr/>
        <p:nvPr/>
      </p:nvGrpSpPr>
      <p:grpSpPr>
        <a:xfrm>
          <a:off x="0" y="0"/>
          <a:ext cx="0" cy="0"/>
          <a:chOff x="0" y="0"/>
          <a:chExt cx="0" cy="0"/>
        </a:xfrm>
      </p:grpSpPr>
      <p:pic>
        <p:nvPicPr>
          <p:cNvPr id="3" name="Picture 2" descr="A group of people walking outside of a building&#10;&#10;Description automatically generated">
            <a:extLst>
              <a:ext uri="{FF2B5EF4-FFF2-40B4-BE49-F238E27FC236}">
                <a16:creationId xmlns:a16="http://schemas.microsoft.com/office/drawing/2014/main" id="{FED4D6B5-F526-F625-9177-15B300C8FC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199" y="342000"/>
            <a:ext cx="6872942"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315C606B-DBD6-6B98-FCEE-3981CBD7676E}"/>
              </a:ext>
            </a:extLst>
          </p:cNvPr>
          <p:cNvSpPr/>
          <p:nvPr userDrawn="1"/>
        </p:nvSpPr>
        <p:spPr>
          <a:xfrm>
            <a:off x="6142428" y="342001"/>
            <a:ext cx="2750135"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7" name="Picture Placeholder 10" descr="Logo&#10;&#10;Description automatically generated">
            <a:extLst>
              <a:ext uri="{FF2B5EF4-FFF2-40B4-BE49-F238E27FC236}">
                <a16:creationId xmlns:a16="http://schemas.microsoft.com/office/drawing/2014/main" id="{934572BE-6DBB-223D-542C-91D71528A1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9" name="Text Placeholder 11">
            <a:extLst>
              <a:ext uri="{FF2B5EF4-FFF2-40B4-BE49-F238E27FC236}">
                <a16:creationId xmlns:a16="http://schemas.microsoft.com/office/drawing/2014/main" id="{D22CA810-7F8C-3D8D-59E6-41512FFA280C}"/>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Tree>
    <p:extLst>
      <p:ext uri="{BB962C8B-B14F-4D97-AF65-F5344CB8AC3E}">
        <p14:creationId xmlns:p14="http://schemas.microsoft.com/office/powerpoint/2010/main" val="122323403"/>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ivider_with image4_style1">
    <p:spTree>
      <p:nvGrpSpPr>
        <p:cNvPr id="1" name=""/>
        <p:cNvGrpSpPr/>
        <p:nvPr/>
      </p:nvGrpSpPr>
      <p:grpSpPr>
        <a:xfrm>
          <a:off x="0" y="0"/>
          <a:ext cx="0" cy="0"/>
          <a:chOff x="0" y="0"/>
          <a:chExt cx="0" cy="0"/>
        </a:xfrm>
      </p:grpSpPr>
      <p:pic>
        <p:nvPicPr>
          <p:cNvPr id="3" name="Picture 2" descr="A building with many windows&#10;&#10;Description automatically generated">
            <a:extLst>
              <a:ext uri="{FF2B5EF4-FFF2-40B4-BE49-F238E27FC236}">
                <a16:creationId xmlns:a16="http://schemas.microsoft.com/office/drawing/2014/main" id="{4ACB552C-63F8-E9C0-06FA-7DB1F7430E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00" y="341999"/>
            <a:ext cx="688131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20000"/>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B961782D-5772-54A1-DB84-FE91617DDF62}"/>
              </a:ext>
            </a:extLst>
          </p:cNvPr>
          <p:cNvSpPr/>
          <p:nvPr userDrawn="1"/>
        </p:nvSpPr>
        <p:spPr>
          <a:xfrm>
            <a:off x="6142428" y="342001"/>
            <a:ext cx="2750135"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7" name="Picture Placeholder 10" descr="Logo&#10;&#10;Description automatically generated">
            <a:extLst>
              <a:ext uri="{FF2B5EF4-FFF2-40B4-BE49-F238E27FC236}">
                <a16:creationId xmlns:a16="http://schemas.microsoft.com/office/drawing/2014/main" id="{337175A6-6452-322F-7BD0-EAA975A8656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9" name="Text Placeholder 11">
            <a:extLst>
              <a:ext uri="{FF2B5EF4-FFF2-40B4-BE49-F238E27FC236}">
                <a16:creationId xmlns:a16="http://schemas.microsoft.com/office/drawing/2014/main" id="{19FE526D-CA42-9B67-5F7E-8E810C8A8C49}"/>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43810984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7/8/2024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26570" y="1532415"/>
            <a:ext cx="8467003"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3" name="Title 2">
            <a:extLst>
              <a:ext uri="{FF2B5EF4-FFF2-40B4-BE49-F238E27FC236}">
                <a16:creationId xmlns:a16="http://schemas.microsoft.com/office/drawing/2014/main" id="{E52D306C-AC12-4BE2-9FF4-865AD11908FC}"/>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752203681"/>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ivider_with image5_style1">
    <p:spTree>
      <p:nvGrpSpPr>
        <p:cNvPr id="1" name=""/>
        <p:cNvGrpSpPr/>
        <p:nvPr/>
      </p:nvGrpSpPr>
      <p:grpSpPr>
        <a:xfrm>
          <a:off x="0" y="0"/>
          <a:ext cx="0" cy="0"/>
          <a:chOff x="0" y="0"/>
          <a:chExt cx="0" cy="0"/>
        </a:xfrm>
      </p:grpSpPr>
      <p:pic>
        <p:nvPicPr>
          <p:cNvPr id="3" name="Picture 2" descr="A large auditorium with blue lights&#10;&#10;Description automatically generated">
            <a:extLst>
              <a:ext uri="{FF2B5EF4-FFF2-40B4-BE49-F238E27FC236}">
                <a16:creationId xmlns:a16="http://schemas.microsoft.com/office/drawing/2014/main" id="{E4A9FC45-DD09-38AB-3B34-9EF99267B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199" y="341999"/>
            <a:ext cx="6387687"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4" name="Rectangle 3">
            <a:extLst>
              <a:ext uri="{FF2B5EF4-FFF2-40B4-BE49-F238E27FC236}">
                <a16:creationId xmlns:a16="http://schemas.microsoft.com/office/drawing/2014/main" id="{D3569B04-81DF-2285-6290-6A1B9AE81DFD}"/>
              </a:ext>
            </a:extLst>
          </p:cNvPr>
          <p:cNvSpPr/>
          <p:nvPr userDrawn="1"/>
        </p:nvSpPr>
        <p:spPr>
          <a:xfrm>
            <a:off x="6142428" y="342001"/>
            <a:ext cx="2750135"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10" name="Picture Placeholder 10" descr="Logo&#10;&#10;Description automatically generated">
            <a:extLst>
              <a:ext uri="{FF2B5EF4-FFF2-40B4-BE49-F238E27FC236}">
                <a16:creationId xmlns:a16="http://schemas.microsoft.com/office/drawing/2014/main" id="{560B8F70-2D74-855E-E3DD-E1442F6A7DA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14" name="Text Placeholder 11">
            <a:extLst>
              <a:ext uri="{FF2B5EF4-FFF2-40B4-BE49-F238E27FC236}">
                <a16:creationId xmlns:a16="http://schemas.microsoft.com/office/drawing/2014/main" id="{2C42A733-BC01-7351-0C78-CD744DE94C58}"/>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Tree>
    <p:extLst>
      <p:ext uri="{BB962C8B-B14F-4D97-AF65-F5344CB8AC3E}">
        <p14:creationId xmlns:p14="http://schemas.microsoft.com/office/powerpoint/2010/main" val="3874945291"/>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_Dark Mode">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259201" y="1870255"/>
            <a:ext cx="8625599" cy="4273200"/>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lvl1pPr>
              <a:defRPr>
                <a:solidFill>
                  <a:schemeClr val="bg1"/>
                </a:solidFill>
              </a:defRPr>
            </a:lvl1pPr>
          </a:lstStyle>
          <a:p>
            <a:r>
              <a:rPr lang="en-AU"/>
              <a:t>Page [</a:t>
            </a:r>
            <a:fld id="{29D5CE74-914C-4689-99FC-1AEF49CE2B47}" type="slidenum">
              <a:rPr smtClean="0"/>
              <a:pPr/>
              <a:t>‹#›</a:t>
            </a:fld>
            <a:r>
              <a:t>]</a:t>
            </a:r>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AU"/>
          </a:p>
        </p:txBody>
      </p:sp>
    </p:spTree>
    <p:extLst>
      <p:ext uri="{BB962C8B-B14F-4D97-AF65-F5344CB8AC3E}">
        <p14:creationId xmlns:p14="http://schemas.microsoft.com/office/powerpoint/2010/main" val="18853023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and Presenter">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a:xfrm>
            <a:off x="259200" y="6437192"/>
            <a:ext cx="3086100" cy="216000"/>
          </a:xfrm>
        </p:spPr>
        <p:txBody>
          <a:bodyPr/>
          <a:lstStyle>
            <a:lvl1pPr>
              <a:defRPr>
                <a:solidFill>
                  <a:schemeClr val="bg2"/>
                </a:solidFill>
              </a:defRPr>
            </a:lvl1p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259201" y="1673806"/>
            <a:ext cx="5553900" cy="44676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2"/>
                </a:solidFill>
              </a:defRPr>
            </a:lvl1pPr>
          </a:lstStyle>
          <a:p>
            <a:r>
              <a:rPr lang="en-US"/>
              <a:t>Click to edit Master title style</a:t>
            </a:r>
            <a:endParaRPr lang="en-AU"/>
          </a:p>
        </p:txBody>
      </p:sp>
      <p:sp>
        <p:nvSpPr>
          <p:cNvPr id="4" name="Picture Placeholder 7">
            <a:extLst>
              <a:ext uri="{FF2B5EF4-FFF2-40B4-BE49-F238E27FC236}">
                <a16:creationId xmlns:a16="http://schemas.microsoft.com/office/drawing/2014/main" id="{7C6DB685-726F-A1FB-C9B0-00C92EC7F117}"/>
              </a:ext>
            </a:extLst>
          </p:cNvPr>
          <p:cNvSpPr>
            <a:spLocks noGrp="1"/>
          </p:cNvSpPr>
          <p:nvPr>
            <p:ph type="pic" sz="quarter" idx="16" hasCustomPrompt="1"/>
          </p:nvPr>
        </p:nvSpPr>
        <p:spPr>
          <a:xfrm>
            <a:off x="6030163" y="1673806"/>
            <a:ext cx="2854637" cy="4467794"/>
          </a:xfrm>
          <a:blipFill>
            <a:blip r:embed="rId2" cstate="print">
              <a:extLst>
                <a:ext uri="{28A0092B-C50C-407E-A947-70E740481C1C}">
                  <a14:useLocalDpi xmlns:a14="http://schemas.microsoft.com/office/drawing/2010/main" val="0"/>
                </a:ext>
              </a:extLst>
            </a:blip>
            <a:stretch>
              <a:fillRect l="-12818" t="-6998" r="-14598" b="-250"/>
            </a:stretch>
          </a:blipFill>
        </p:spPr>
        <p:txBody>
          <a:bodyPr anchor="ctr" anchorCtr="0"/>
          <a:lstStyle>
            <a:lvl1pPr algn="ctr">
              <a:defRPr/>
            </a:lvl1pPr>
          </a:lstStyle>
          <a:p>
            <a:r>
              <a:rPr lang="en-AU"/>
              <a:t>Click icon to add Image of presenter</a:t>
            </a:r>
          </a:p>
        </p:txBody>
      </p:sp>
      <p:sp>
        <p:nvSpPr>
          <p:cNvPr id="5" name="TextBox 4">
            <a:extLst>
              <a:ext uri="{FF2B5EF4-FFF2-40B4-BE49-F238E27FC236}">
                <a16:creationId xmlns:a16="http://schemas.microsoft.com/office/drawing/2014/main" id="{8D5EAD7E-7B06-ABC7-F34C-50EDEAFC6D52}"/>
              </a:ext>
            </a:extLst>
          </p:cNvPr>
          <p:cNvSpPr txBox="1"/>
          <p:nvPr userDrawn="1"/>
        </p:nvSpPr>
        <p:spPr>
          <a:xfrm>
            <a:off x="3525633" y="6499304"/>
            <a:ext cx="5359166" cy="115416"/>
          </a:xfrm>
          <a:prstGeom prst="rect">
            <a:avLst/>
          </a:prstGeom>
          <a:noFill/>
        </p:spPr>
        <p:txBody>
          <a:bodyPr wrap="square" lIns="0" tIns="0" rIns="0" bIns="0" rtlCol="0">
            <a:spAutoFit/>
          </a:bodyPr>
          <a:lstStyle/>
          <a:p>
            <a:pPr algn="r">
              <a:lnSpc>
                <a:spcPts val="900"/>
              </a:lnSpc>
            </a:pPr>
            <a:r>
              <a:rPr lang="en-AU" sz="750"/>
              <a:t>(c) The University of Melbourne &lt;insert year&gt; This content is protected and may not be shared, uploaded, or distributed.</a:t>
            </a:r>
          </a:p>
        </p:txBody>
      </p:sp>
    </p:spTree>
    <p:extLst>
      <p:ext uri="{BB962C8B-B14F-4D97-AF65-F5344CB8AC3E}">
        <p14:creationId xmlns:p14="http://schemas.microsoft.com/office/powerpoint/2010/main" val="38679009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2"/>
                </a:solidFill>
              </a:defRPr>
            </a:lvl1p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259201" y="1870255"/>
            <a:ext cx="8625599" cy="42732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lvl1pPr>
              <a:defRPr>
                <a:solidFill>
                  <a:schemeClr val="bg2"/>
                </a:solidFill>
              </a:defRPr>
            </a:lvl1pPr>
          </a:lstStyle>
          <a:p>
            <a:r>
              <a:rPr lang="en-AU"/>
              <a:t>Page [</a:t>
            </a:r>
            <a:fld id="{29D5CE74-914C-4689-99FC-1AEF49CE2B47}" type="slidenum">
              <a:rPr smtClean="0"/>
              <a:pPr/>
              <a:t>‹#›</a:t>
            </a:fld>
            <a:r>
              <a:t>]</a:t>
            </a:r>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2"/>
                </a:solidFill>
              </a:defRPr>
            </a:lvl1pPr>
          </a:lstStyle>
          <a:p>
            <a:r>
              <a:rPr lang="en-US"/>
              <a:t>Click to edit Master title style</a:t>
            </a:r>
            <a:endParaRPr lang="en-AU"/>
          </a:p>
        </p:txBody>
      </p:sp>
    </p:spTree>
    <p:extLst>
      <p:ext uri="{BB962C8B-B14F-4D97-AF65-F5344CB8AC3E}">
        <p14:creationId xmlns:p14="http://schemas.microsoft.com/office/powerpoint/2010/main" val="33615156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259201" y="1870255"/>
            <a:ext cx="8625599" cy="4273200"/>
          </a:xfrm>
        </p:spPr>
        <p:txBody>
          <a:bodyPr/>
          <a:lstStyle>
            <a:lvl1pPr>
              <a:lnSpc>
                <a:spcPts val="1050"/>
              </a:lnSpc>
              <a:defRPr sz="900"/>
            </a:lvl1pPr>
            <a:lvl2pPr>
              <a:lnSpc>
                <a:spcPts val="975"/>
              </a:lnSpc>
              <a:defRPr sz="825"/>
            </a:lvl2pPr>
            <a:lvl3pPr marL="135000" indent="-135000">
              <a:lnSpc>
                <a:spcPts val="975"/>
              </a:lnSpc>
              <a:defRPr sz="825"/>
            </a:lvl3pPr>
            <a:lvl4pPr marL="270000" indent="-135000">
              <a:lnSpc>
                <a:spcPts val="975"/>
              </a:lnSpc>
              <a:defRPr sz="825"/>
            </a:lvl4pPr>
            <a:lvl5pPr marL="405000" indent="-135000">
              <a:lnSpc>
                <a:spcPts val="975"/>
              </a:lnSpc>
              <a:defRPr sz="825"/>
            </a:lvl5pPr>
            <a:lvl6pPr marL="540000" indent="-135000">
              <a:lnSpc>
                <a:spcPts val="975"/>
              </a:lnSpc>
              <a:defRPr sz="825"/>
            </a:lvl6pPr>
            <a:lvl7pPr marL="675000" indent="-135000">
              <a:lnSpc>
                <a:spcPts val="975"/>
              </a:lnSpc>
              <a:defRPr sz="825"/>
            </a:lvl7pPr>
            <a:lvl8pPr marL="810000" indent="-135000">
              <a:lnSpc>
                <a:spcPts val="975"/>
              </a:lnSpc>
              <a:defRPr sz="825"/>
            </a:lvl8pPr>
            <a:lvl9pPr marL="945000" indent="-135000">
              <a:lnSpc>
                <a:spcPts val="975"/>
              </a:lnSpc>
              <a:defRPr sz="8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p>
            <a:r>
              <a:rPr lang="en-AU"/>
              <a:t>Page [</a:t>
            </a:r>
            <a:fld id="{29D5CE74-914C-4689-99FC-1AEF49CE2B47}" type="slidenum">
              <a:rPr smtClean="0"/>
              <a:pPr/>
              <a:t>‹#›</a:t>
            </a:fld>
            <a:r>
              <a:t>]</a:t>
            </a:r>
            <a:endParaRPr lang="en-AU"/>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815708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wo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259201" y="1870255"/>
            <a:ext cx="4220100" cy="4273200"/>
          </a:xfrm>
        </p:spPr>
        <p:txBody>
          <a:bodyPr/>
          <a:lstStyle>
            <a:lvl1pPr>
              <a:lnSpc>
                <a:spcPts val="1050"/>
              </a:lnSpc>
              <a:defRPr sz="900"/>
            </a:lvl1pPr>
            <a:lvl2pPr>
              <a:lnSpc>
                <a:spcPts val="975"/>
              </a:lnSpc>
              <a:defRPr sz="825"/>
            </a:lvl2pPr>
            <a:lvl3pPr marL="135000" indent="-135000">
              <a:lnSpc>
                <a:spcPts val="975"/>
              </a:lnSpc>
              <a:defRPr sz="825"/>
            </a:lvl3pPr>
            <a:lvl4pPr marL="270000" indent="-135000">
              <a:lnSpc>
                <a:spcPts val="975"/>
              </a:lnSpc>
              <a:defRPr sz="825"/>
            </a:lvl4pPr>
            <a:lvl5pPr marL="405000" indent="-135000">
              <a:lnSpc>
                <a:spcPts val="975"/>
              </a:lnSpc>
              <a:defRPr sz="825"/>
            </a:lvl5pPr>
            <a:lvl6pPr marL="540000" indent="-135000">
              <a:lnSpc>
                <a:spcPts val="975"/>
              </a:lnSpc>
              <a:defRPr sz="825"/>
            </a:lvl6pPr>
            <a:lvl7pPr marL="675000" indent="-135000">
              <a:lnSpc>
                <a:spcPts val="975"/>
              </a:lnSpc>
              <a:defRPr sz="825"/>
            </a:lvl7pPr>
            <a:lvl8pPr marL="810000" indent="-135000">
              <a:lnSpc>
                <a:spcPts val="975"/>
              </a:lnSpc>
              <a:defRPr sz="825"/>
            </a:lvl8pPr>
            <a:lvl9pPr marL="945000" indent="-135000">
              <a:lnSpc>
                <a:spcPts val="975"/>
              </a:lnSpc>
              <a:defRPr sz="8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7700446" y="6437192"/>
            <a:ext cx="1184354" cy="216000"/>
          </a:xfrm>
        </p:spPr>
        <p:txBody>
          <a:bodyPr/>
          <a:lstStyle/>
          <a:p>
            <a:r>
              <a:rPr lang="en-AU"/>
              <a:t>Page [</a:t>
            </a:r>
            <a:fld id="{29D5CE74-914C-4689-99FC-1AEF49CE2B47}" type="slidenum">
              <a:rPr smtClean="0"/>
              <a:pPr/>
              <a:t>‹#›</a:t>
            </a:fld>
            <a:r>
              <a:t>]</a:t>
            </a:r>
            <a:endParaRPr lang="en-AU"/>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US"/>
              <a:t>Click to edit Master title style</a:t>
            </a:r>
            <a:endParaRPr lang="en-AU"/>
          </a:p>
        </p:txBody>
      </p:sp>
      <p:sp>
        <p:nvSpPr>
          <p:cNvPr id="4" name="Content Placeholder 6">
            <a:extLst>
              <a:ext uri="{FF2B5EF4-FFF2-40B4-BE49-F238E27FC236}">
                <a16:creationId xmlns:a16="http://schemas.microsoft.com/office/drawing/2014/main" id="{BED691C7-E3FD-C9C6-88B5-D844BB5B3D47}"/>
              </a:ext>
            </a:extLst>
          </p:cNvPr>
          <p:cNvSpPr>
            <a:spLocks noGrp="1"/>
          </p:cNvSpPr>
          <p:nvPr>
            <p:ph sz="quarter" idx="16"/>
          </p:nvPr>
        </p:nvSpPr>
        <p:spPr>
          <a:xfrm>
            <a:off x="4664699" y="1870255"/>
            <a:ext cx="4220100" cy="4273200"/>
          </a:xfrm>
        </p:spPr>
        <p:txBody>
          <a:bodyPr/>
          <a:lstStyle>
            <a:lvl1pPr>
              <a:lnSpc>
                <a:spcPts val="1050"/>
              </a:lnSpc>
              <a:defRPr sz="900"/>
            </a:lvl1pPr>
            <a:lvl2pPr>
              <a:lnSpc>
                <a:spcPts val="975"/>
              </a:lnSpc>
              <a:defRPr sz="825"/>
            </a:lvl2pPr>
            <a:lvl3pPr marL="135000" indent="-135000">
              <a:lnSpc>
                <a:spcPts val="975"/>
              </a:lnSpc>
              <a:defRPr sz="825"/>
            </a:lvl3pPr>
            <a:lvl4pPr marL="270000" indent="-135000">
              <a:lnSpc>
                <a:spcPts val="975"/>
              </a:lnSpc>
              <a:defRPr sz="825"/>
            </a:lvl4pPr>
            <a:lvl5pPr marL="405000" indent="-135000">
              <a:lnSpc>
                <a:spcPts val="975"/>
              </a:lnSpc>
              <a:defRPr sz="825"/>
            </a:lvl5pPr>
            <a:lvl6pPr marL="540000" indent="-135000">
              <a:lnSpc>
                <a:spcPts val="975"/>
              </a:lnSpc>
              <a:defRPr sz="825"/>
            </a:lvl6pPr>
            <a:lvl7pPr marL="675000" indent="-135000">
              <a:lnSpc>
                <a:spcPts val="975"/>
              </a:lnSpc>
              <a:defRPr sz="825"/>
            </a:lvl7pPr>
            <a:lvl8pPr marL="810000" indent="-135000">
              <a:lnSpc>
                <a:spcPts val="975"/>
              </a:lnSpc>
              <a:defRPr sz="825"/>
            </a:lvl8pPr>
            <a:lvl9pPr marL="945000" indent="-135000">
              <a:lnSpc>
                <a:spcPts val="975"/>
              </a:lnSpc>
              <a:defRPr sz="8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6822291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Content and Image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259201" y="1870255"/>
            <a:ext cx="4220100" cy="4273200"/>
          </a:xfrm>
        </p:spPr>
        <p:txBody>
          <a:bodyPr/>
          <a:lstStyle>
            <a:lvl1pPr>
              <a:lnSpc>
                <a:spcPts val="1050"/>
              </a:lnSpc>
              <a:defRPr sz="900"/>
            </a:lvl1pPr>
            <a:lvl2pPr>
              <a:lnSpc>
                <a:spcPts val="975"/>
              </a:lnSpc>
              <a:defRPr sz="825"/>
            </a:lvl2pPr>
            <a:lvl3pPr marL="135000" indent="-135000">
              <a:lnSpc>
                <a:spcPts val="975"/>
              </a:lnSpc>
              <a:defRPr sz="825"/>
            </a:lvl3pPr>
            <a:lvl4pPr marL="270000" indent="-135000">
              <a:lnSpc>
                <a:spcPts val="975"/>
              </a:lnSpc>
              <a:defRPr sz="825"/>
            </a:lvl4pPr>
            <a:lvl5pPr marL="405000" indent="-135000">
              <a:lnSpc>
                <a:spcPts val="975"/>
              </a:lnSpc>
              <a:defRPr sz="825"/>
            </a:lvl5pPr>
            <a:lvl6pPr marL="540000" indent="-135000">
              <a:lnSpc>
                <a:spcPts val="975"/>
              </a:lnSpc>
              <a:defRPr sz="825"/>
            </a:lvl6pPr>
            <a:lvl7pPr marL="675000" indent="-135000">
              <a:lnSpc>
                <a:spcPts val="975"/>
              </a:lnSpc>
              <a:defRPr sz="825"/>
            </a:lvl7pPr>
            <a:lvl8pPr marL="810000" indent="-135000">
              <a:lnSpc>
                <a:spcPts val="975"/>
              </a:lnSpc>
              <a:defRPr sz="825"/>
            </a:lvl8pPr>
            <a:lvl9pPr marL="945000" indent="-135000">
              <a:lnSpc>
                <a:spcPts val="975"/>
              </a:lnSpc>
              <a:defRPr sz="8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7700446" y="6437192"/>
            <a:ext cx="1184354" cy="216000"/>
          </a:xfrm>
        </p:spPr>
        <p:txBody>
          <a:bodyPr/>
          <a:lstStyle/>
          <a:p>
            <a:r>
              <a:rPr lang="en-AU"/>
              <a:t>Page [</a:t>
            </a:r>
            <a:fld id="{29D5CE74-914C-4689-99FC-1AEF49CE2B47}" type="slidenum">
              <a:rPr smtClean="0"/>
              <a:pPr/>
              <a:t>‹#›</a:t>
            </a:fld>
            <a:r>
              <a:t>]</a:t>
            </a:r>
            <a:endParaRPr lang="en-AU"/>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US"/>
              <a:t>Click to edit Master title style</a:t>
            </a:r>
            <a:endParaRPr lang="en-AU"/>
          </a:p>
        </p:txBody>
      </p:sp>
      <p:sp>
        <p:nvSpPr>
          <p:cNvPr id="6" name="Picture Placeholder 5">
            <a:extLst>
              <a:ext uri="{FF2B5EF4-FFF2-40B4-BE49-F238E27FC236}">
                <a16:creationId xmlns:a16="http://schemas.microsoft.com/office/drawing/2014/main" id="{FC2A53D8-7CC9-C8A8-3494-5EBD660356B9}"/>
              </a:ext>
            </a:extLst>
          </p:cNvPr>
          <p:cNvSpPr>
            <a:spLocks noGrp="1"/>
          </p:cNvSpPr>
          <p:nvPr>
            <p:ph type="pic" sz="quarter" idx="16" hasCustomPrompt="1"/>
          </p:nvPr>
        </p:nvSpPr>
        <p:spPr>
          <a:xfrm>
            <a:off x="4664699" y="1870075"/>
            <a:ext cx="4220100" cy="4273200"/>
          </a:xfrm>
        </p:spPr>
        <p:txBody>
          <a:bodyPr anchor="ctr" anchorCtr="0"/>
          <a:lstStyle>
            <a:lvl1pPr algn="ctr">
              <a:lnSpc>
                <a:spcPts val="1050"/>
              </a:lnSpc>
              <a:defRPr sz="900"/>
            </a:lvl1pPr>
          </a:lstStyle>
          <a:p>
            <a:r>
              <a:rPr lang="en-AU"/>
              <a:t>Click icon to insert image</a:t>
            </a:r>
          </a:p>
        </p:txBody>
      </p:sp>
    </p:spTree>
    <p:extLst>
      <p:ext uri="{BB962C8B-B14F-4D97-AF65-F5344CB8AC3E}">
        <p14:creationId xmlns:p14="http://schemas.microsoft.com/office/powerpoint/2010/main" val="4156712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wo Chart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259200" y="1870256"/>
            <a:ext cx="4220100" cy="3875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4668041" y="1870256"/>
            <a:ext cx="4216758" cy="3886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Slide Number Placeholder 7">
            <a:extLst>
              <a:ext uri="{FF2B5EF4-FFF2-40B4-BE49-F238E27FC236}">
                <a16:creationId xmlns:a16="http://schemas.microsoft.com/office/drawing/2014/main" id="{1898C495-622F-59C5-A0D8-F102ED97EC28}"/>
              </a:ext>
            </a:extLst>
          </p:cNvPr>
          <p:cNvSpPr>
            <a:spLocks noGrp="1"/>
          </p:cNvSpPr>
          <p:nvPr>
            <p:ph type="sldNum" sz="quarter" idx="16"/>
          </p:nvPr>
        </p:nvSpPr>
        <p:spPr/>
        <p:txBody>
          <a:bodyPr/>
          <a:lstStyle/>
          <a:p>
            <a:r>
              <a:rPr lang="en-AU"/>
              <a:t>Page [</a:t>
            </a:r>
            <a:fld id="{29D5CE74-914C-4689-99FC-1AEF49CE2B47}" type="slidenum">
              <a:rPr smtClean="0"/>
              <a:pPr/>
              <a:t>‹#›</a:t>
            </a:fld>
            <a:r>
              <a:t>]</a:t>
            </a:r>
            <a:endParaRPr lang="en-AU"/>
          </a:p>
        </p:txBody>
      </p:sp>
      <p:sp>
        <p:nvSpPr>
          <p:cNvPr id="6" name="Chart Placeholder 5">
            <a:extLst>
              <a:ext uri="{FF2B5EF4-FFF2-40B4-BE49-F238E27FC236}">
                <a16:creationId xmlns:a16="http://schemas.microsoft.com/office/drawing/2014/main" id="{83A92489-4F48-E651-8308-E8A1BEAEF4BD}"/>
              </a:ext>
            </a:extLst>
          </p:cNvPr>
          <p:cNvSpPr>
            <a:spLocks noGrp="1"/>
          </p:cNvSpPr>
          <p:nvPr>
            <p:ph type="chart" sz="quarter" idx="17" hasCustomPrompt="1"/>
          </p:nvPr>
        </p:nvSpPr>
        <p:spPr>
          <a:xfrm>
            <a:off x="259200" y="2573905"/>
            <a:ext cx="4219931" cy="2880320"/>
          </a:xfrm>
        </p:spPr>
        <p:txBody>
          <a:bodyPr anchor="ctr" anchorCtr="0"/>
          <a:lstStyle>
            <a:lvl1pPr algn="ctr">
              <a:defRPr/>
            </a:lvl1pPr>
          </a:lstStyle>
          <a:p>
            <a:r>
              <a:rPr lang="en-AU"/>
              <a:t>Click icon to insert Chart</a:t>
            </a:r>
          </a:p>
        </p:txBody>
      </p:sp>
      <p:sp>
        <p:nvSpPr>
          <p:cNvPr id="9" name="Chart Placeholder 5">
            <a:extLst>
              <a:ext uri="{FF2B5EF4-FFF2-40B4-BE49-F238E27FC236}">
                <a16:creationId xmlns:a16="http://schemas.microsoft.com/office/drawing/2014/main" id="{9D4C9335-8F56-5714-572A-14E7E23CC1AB}"/>
              </a:ext>
            </a:extLst>
          </p:cNvPr>
          <p:cNvSpPr>
            <a:spLocks noGrp="1"/>
          </p:cNvSpPr>
          <p:nvPr>
            <p:ph type="chart" sz="quarter" idx="18" hasCustomPrompt="1"/>
          </p:nvPr>
        </p:nvSpPr>
        <p:spPr>
          <a:xfrm>
            <a:off x="4667536" y="2573905"/>
            <a:ext cx="4217264" cy="2880320"/>
          </a:xfrm>
        </p:spPr>
        <p:txBody>
          <a:bodyPr anchor="ctr" anchorCtr="0"/>
          <a:lstStyle>
            <a:lvl1pPr algn="ctr">
              <a:defRPr/>
            </a:lvl1pPr>
          </a:lstStyle>
          <a:p>
            <a:r>
              <a:rPr lang="en-AU"/>
              <a:t>Click icon to insert Chart</a:t>
            </a:r>
          </a:p>
        </p:txBody>
      </p:sp>
      <p:sp>
        <p:nvSpPr>
          <p:cNvPr id="4" name="Title 3">
            <a:extLst>
              <a:ext uri="{FF2B5EF4-FFF2-40B4-BE49-F238E27FC236}">
                <a16:creationId xmlns:a16="http://schemas.microsoft.com/office/drawing/2014/main" id="{0C4277FC-2AB5-CB23-BC94-BEF3C9536350}"/>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9480185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259200" y="1870255"/>
            <a:ext cx="4220100" cy="42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4668042" y="1870255"/>
            <a:ext cx="4216757" cy="42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Slide Number Placeholder 7">
            <a:extLst>
              <a:ext uri="{FF2B5EF4-FFF2-40B4-BE49-F238E27FC236}">
                <a16:creationId xmlns:a16="http://schemas.microsoft.com/office/drawing/2014/main" id="{1898C495-622F-59C5-A0D8-F102ED97EC28}"/>
              </a:ext>
            </a:extLst>
          </p:cNvPr>
          <p:cNvSpPr>
            <a:spLocks noGrp="1"/>
          </p:cNvSpPr>
          <p:nvPr>
            <p:ph type="sldNum" sz="quarter" idx="16"/>
          </p:nvPr>
        </p:nvSpPr>
        <p:spPr/>
        <p:txBody>
          <a:bodyPr/>
          <a:lstStyle/>
          <a:p>
            <a:r>
              <a:rPr lang="en-AU"/>
              <a:t>Page [</a:t>
            </a:r>
            <a:fld id="{29D5CE74-914C-4689-99FC-1AEF49CE2B47}" type="slidenum">
              <a:rPr smtClean="0"/>
              <a:pPr/>
              <a:t>‹#›</a:t>
            </a:fld>
            <a:r>
              <a:t>]</a:t>
            </a:r>
            <a:endParaRPr lang="en-AU"/>
          </a:p>
        </p:txBody>
      </p:sp>
      <p:sp>
        <p:nvSpPr>
          <p:cNvPr id="4" name="Title 3">
            <a:extLst>
              <a:ext uri="{FF2B5EF4-FFF2-40B4-BE49-F238E27FC236}">
                <a16:creationId xmlns:a16="http://schemas.microsoft.com/office/drawing/2014/main" id="{4863FD07-110D-DEB8-85AE-92CD33C072C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9807787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hree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259201" y="1870255"/>
            <a:ext cx="2700000" cy="4273200"/>
          </a:xfrm>
        </p:spPr>
        <p:txBody>
          <a:bodyPr/>
          <a:lstStyle>
            <a:lvl1pPr>
              <a:lnSpc>
                <a:spcPts val="1050"/>
              </a:lnSpc>
              <a:defRPr sz="900"/>
            </a:lvl1pPr>
            <a:lvl2pPr>
              <a:lnSpc>
                <a:spcPts val="975"/>
              </a:lnSpc>
              <a:defRPr sz="825"/>
            </a:lvl2pPr>
            <a:lvl3pPr marL="135000" indent="-135000">
              <a:lnSpc>
                <a:spcPts val="975"/>
              </a:lnSpc>
              <a:defRPr sz="825"/>
            </a:lvl3pPr>
            <a:lvl4pPr marL="270000" indent="-135000">
              <a:lnSpc>
                <a:spcPts val="975"/>
              </a:lnSpc>
              <a:defRPr sz="825"/>
            </a:lvl4pPr>
            <a:lvl5pPr marL="405000" indent="-135000">
              <a:lnSpc>
                <a:spcPts val="975"/>
              </a:lnSpc>
              <a:defRPr sz="825"/>
            </a:lvl5pPr>
            <a:lvl6pPr marL="540000" indent="-135000">
              <a:lnSpc>
                <a:spcPts val="975"/>
              </a:lnSpc>
              <a:defRPr sz="825"/>
            </a:lvl6pPr>
            <a:lvl7pPr marL="675000" indent="-135000">
              <a:lnSpc>
                <a:spcPts val="975"/>
              </a:lnSpc>
              <a:defRPr sz="825"/>
            </a:lvl7pPr>
            <a:lvl8pPr marL="810000" indent="-135000">
              <a:lnSpc>
                <a:spcPts val="975"/>
              </a:lnSpc>
              <a:defRPr sz="825"/>
            </a:lvl8pPr>
            <a:lvl9pPr marL="945000" indent="-135000">
              <a:lnSpc>
                <a:spcPts val="975"/>
              </a:lnSpc>
              <a:defRPr sz="8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7700446" y="6437192"/>
            <a:ext cx="1184354" cy="216000"/>
          </a:xfrm>
        </p:spPr>
        <p:txBody>
          <a:bodyPr/>
          <a:lstStyle/>
          <a:p>
            <a:r>
              <a:rPr lang="en-AU"/>
              <a:t>Page [</a:t>
            </a:r>
            <a:fld id="{29D5CE74-914C-4689-99FC-1AEF49CE2B47}" type="slidenum">
              <a:rPr smtClean="0"/>
              <a:pPr/>
              <a:t>‹#›</a:t>
            </a:fld>
            <a:r>
              <a:t>]</a:t>
            </a:r>
            <a:endParaRPr lang="en-AU"/>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US"/>
              <a:t>Click to edit Master title style</a:t>
            </a:r>
            <a:endParaRPr lang="en-AU"/>
          </a:p>
        </p:txBody>
      </p:sp>
      <p:sp>
        <p:nvSpPr>
          <p:cNvPr id="4" name="Content Placeholder 6">
            <a:extLst>
              <a:ext uri="{FF2B5EF4-FFF2-40B4-BE49-F238E27FC236}">
                <a16:creationId xmlns:a16="http://schemas.microsoft.com/office/drawing/2014/main" id="{BED691C7-E3FD-C9C6-88B5-D844BB5B3D47}"/>
              </a:ext>
            </a:extLst>
          </p:cNvPr>
          <p:cNvSpPr>
            <a:spLocks noGrp="1"/>
          </p:cNvSpPr>
          <p:nvPr>
            <p:ph sz="quarter" idx="16"/>
          </p:nvPr>
        </p:nvSpPr>
        <p:spPr>
          <a:xfrm>
            <a:off x="3222000" y="1870255"/>
            <a:ext cx="2700000" cy="4273200"/>
          </a:xfrm>
        </p:spPr>
        <p:txBody>
          <a:bodyPr/>
          <a:lstStyle>
            <a:lvl1pPr>
              <a:lnSpc>
                <a:spcPts val="1050"/>
              </a:lnSpc>
              <a:defRPr sz="900"/>
            </a:lvl1pPr>
            <a:lvl2pPr>
              <a:lnSpc>
                <a:spcPts val="975"/>
              </a:lnSpc>
              <a:defRPr sz="825"/>
            </a:lvl2pPr>
            <a:lvl3pPr marL="135000" indent="-135000">
              <a:lnSpc>
                <a:spcPts val="975"/>
              </a:lnSpc>
              <a:defRPr sz="825"/>
            </a:lvl3pPr>
            <a:lvl4pPr marL="270000" indent="-135000">
              <a:lnSpc>
                <a:spcPts val="975"/>
              </a:lnSpc>
              <a:defRPr sz="825"/>
            </a:lvl4pPr>
            <a:lvl5pPr marL="405000" indent="-135000">
              <a:lnSpc>
                <a:spcPts val="975"/>
              </a:lnSpc>
              <a:defRPr sz="825"/>
            </a:lvl5pPr>
            <a:lvl6pPr marL="540000" indent="-135000">
              <a:lnSpc>
                <a:spcPts val="975"/>
              </a:lnSpc>
              <a:defRPr sz="825"/>
            </a:lvl6pPr>
            <a:lvl7pPr marL="675000" indent="-135000">
              <a:lnSpc>
                <a:spcPts val="975"/>
              </a:lnSpc>
              <a:defRPr sz="825"/>
            </a:lvl7pPr>
            <a:lvl8pPr marL="810000" indent="-135000">
              <a:lnSpc>
                <a:spcPts val="975"/>
              </a:lnSpc>
              <a:defRPr sz="825"/>
            </a:lvl8pPr>
            <a:lvl9pPr marL="945000" indent="-135000">
              <a:lnSpc>
                <a:spcPts val="975"/>
              </a:lnSpc>
              <a:defRPr sz="8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Content Placeholder 6">
            <a:extLst>
              <a:ext uri="{FF2B5EF4-FFF2-40B4-BE49-F238E27FC236}">
                <a16:creationId xmlns:a16="http://schemas.microsoft.com/office/drawing/2014/main" id="{A14B56AF-59AC-1DD7-A515-93236D9D5034}"/>
              </a:ext>
            </a:extLst>
          </p:cNvPr>
          <p:cNvSpPr>
            <a:spLocks noGrp="1"/>
          </p:cNvSpPr>
          <p:nvPr>
            <p:ph sz="quarter" idx="17"/>
          </p:nvPr>
        </p:nvSpPr>
        <p:spPr>
          <a:xfrm>
            <a:off x="6184799" y="1870255"/>
            <a:ext cx="2700000" cy="4273200"/>
          </a:xfrm>
        </p:spPr>
        <p:txBody>
          <a:bodyPr/>
          <a:lstStyle>
            <a:lvl1pPr>
              <a:lnSpc>
                <a:spcPts val="1050"/>
              </a:lnSpc>
              <a:defRPr sz="900"/>
            </a:lvl1pPr>
            <a:lvl2pPr>
              <a:lnSpc>
                <a:spcPts val="975"/>
              </a:lnSpc>
              <a:defRPr sz="825"/>
            </a:lvl2pPr>
            <a:lvl3pPr marL="135000" indent="-135000">
              <a:lnSpc>
                <a:spcPts val="975"/>
              </a:lnSpc>
              <a:defRPr sz="825"/>
            </a:lvl3pPr>
            <a:lvl4pPr marL="270000" indent="-135000">
              <a:lnSpc>
                <a:spcPts val="975"/>
              </a:lnSpc>
              <a:defRPr sz="825"/>
            </a:lvl4pPr>
            <a:lvl5pPr marL="405000" indent="-135000">
              <a:lnSpc>
                <a:spcPts val="975"/>
              </a:lnSpc>
              <a:defRPr sz="825"/>
            </a:lvl5pPr>
            <a:lvl6pPr marL="540000" indent="-135000">
              <a:lnSpc>
                <a:spcPts val="975"/>
              </a:lnSpc>
              <a:defRPr sz="825"/>
            </a:lvl6pPr>
            <a:lvl7pPr marL="675000" indent="-135000">
              <a:lnSpc>
                <a:spcPts val="975"/>
              </a:lnSpc>
              <a:defRPr sz="825"/>
            </a:lvl7pPr>
            <a:lvl8pPr marL="810000" indent="-135000">
              <a:lnSpc>
                <a:spcPts val="975"/>
              </a:lnSpc>
              <a:defRPr sz="825"/>
            </a:lvl8pPr>
            <a:lvl9pPr marL="945000" indent="-135000">
              <a:lnSpc>
                <a:spcPts val="975"/>
              </a:lnSpc>
              <a:defRPr sz="8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761938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lumn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7/8/2024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26570" y="1532415"/>
            <a:ext cx="8467003" cy="4459189"/>
          </a:xfrm>
        </p:spPr>
        <p:txBody>
          <a:bodyPr numCol="3"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3" name="Title 2">
            <a:extLst>
              <a:ext uri="{FF2B5EF4-FFF2-40B4-BE49-F238E27FC236}">
                <a16:creationId xmlns:a16="http://schemas.microsoft.com/office/drawing/2014/main" id="{AFF5CCD1-CC6B-4701-871E-0AE3CFE644EA}"/>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571294591"/>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259200" y="1870255"/>
            <a:ext cx="2700000" cy="42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3221999" y="1870255"/>
            <a:ext cx="2700000" cy="42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6">
            <a:extLst>
              <a:ext uri="{FF2B5EF4-FFF2-40B4-BE49-F238E27FC236}">
                <a16:creationId xmlns:a16="http://schemas.microsoft.com/office/drawing/2014/main" id="{12B8F049-B051-C3CF-84AF-76D0419ECC4D}"/>
              </a:ext>
            </a:extLst>
          </p:cNvPr>
          <p:cNvSpPr>
            <a:spLocks noGrp="1"/>
          </p:cNvSpPr>
          <p:nvPr>
            <p:ph sz="quarter" idx="16"/>
          </p:nvPr>
        </p:nvSpPr>
        <p:spPr>
          <a:xfrm>
            <a:off x="6184799" y="1870255"/>
            <a:ext cx="2700000" cy="42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a:extLst>
              <a:ext uri="{FF2B5EF4-FFF2-40B4-BE49-F238E27FC236}">
                <a16:creationId xmlns:a16="http://schemas.microsoft.com/office/drawing/2014/main" id="{CA6341BC-444F-9260-2F29-DB09F5C10802}"/>
              </a:ext>
            </a:extLst>
          </p:cNvPr>
          <p:cNvSpPr>
            <a:spLocks noGrp="1"/>
          </p:cNvSpPr>
          <p:nvPr>
            <p:ph type="sldNum" sz="quarter" idx="17"/>
          </p:nvPr>
        </p:nvSpPr>
        <p:spPr>
          <a:xfrm>
            <a:off x="7700446" y="6437192"/>
            <a:ext cx="1184354" cy="216000"/>
          </a:xfrm>
        </p:spPr>
        <p:txBody>
          <a:bodyPr/>
          <a:lstStyle/>
          <a:p>
            <a:r>
              <a:rPr lang="en-AU"/>
              <a:t>Page [</a:t>
            </a:r>
            <a:fld id="{29D5CE74-914C-4689-99FC-1AEF49CE2B47}" type="slidenum">
              <a:rPr smtClean="0"/>
              <a:pPr/>
              <a:t>‹#›</a:t>
            </a:fld>
            <a:r>
              <a:t>]</a:t>
            </a:r>
            <a:endParaRPr lang="en-AU"/>
          </a:p>
        </p:txBody>
      </p:sp>
      <p:sp>
        <p:nvSpPr>
          <p:cNvPr id="8" name="Title 7">
            <a:extLst>
              <a:ext uri="{FF2B5EF4-FFF2-40B4-BE49-F238E27FC236}">
                <a16:creationId xmlns:a16="http://schemas.microsoft.com/office/drawing/2014/main" id="{B997EF1D-2BE4-A99C-D98C-B233628816F3}"/>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9456600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hank you_1">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a:xfrm>
            <a:off x="1182851" y="1133746"/>
            <a:ext cx="6750751" cy="869091"/>
          </a:xfrm>
        </p:spPr>
        <p:txBody>
          <a:bodyPr/>
          <a:lstStyle>
            <a:lvl1pPr algn="ctr">
              <a:lnSpc>
                <a:spcPts val="3900"/>
              </a:lnSpc>
              <a:defRPr sz="3600">
                <a:solidFill>
                  <a:schemeClr val="bg1"/>
                </a:solidFill>
              </a:defRPr>
            </a:lvl1pPr>
          </a:lstStyle>
          <a:p>
            <a:r>
              <a:rPr lang="en-US"/>
              <a:t>Click to edit Master title style</a:t>
            </a:r>
            <a:endParaRPr lang="en-AU"/>
          </a:p>
        </p:txBody>
      </p:sp>
      <p:sp>
        <p:nvSpPr>
          <p:cNvPr id="6" name="Text Placeholder 10">
            <a:extLst>
              <a:ext uri="{FF2B5EF4-FFF2-40B4-BE49-F238E27FC236}">
                <a16:creationId xmlns:a16="http://schemas.microsoft.com/office/drawing/2014/main" id="{8301EF29-6923-272A-530E-72477C52E01B}"/>
              </a:ext>
            </a:extLst>
          </p:cNvPr>
          <p:cNvSpPr>
            <a:spLocks noGrp="1"/>
          </p:cNvSpPr>
          <p:nvPr>
            <p:ph type="body" sz="quarter" idx="17" hasCustomPrompt="1"/>
          </p:nvPr>
        </p:nvSpPr>
        <p:spPr>
          <a:xfrm>
            <a:off x="259200" y="6023122"/>
            <a:ext cx="4117958" cy="630070"/>
          </a:xfrm>
        </p:spPr>
        <p:txBody>
          <a:bodyPr anchor="b" anchorCtr="0"/>
          <a:lstStyle>
            <a:lvl1pPr marL="0" algn="l">
              <a:lnSpc>
                <a:spcPct val="100000"/>
              </a:lnSpc>
              <a:spcAft>
                <a:spcPts val="0"/>
              </a:spcAft>
              <a:buFontTx/>
              <a:buNone/>
              <a:defRPr sz="1050" b="0">
                <a:solidFill>
                  <a:schemeClr val="bg1"/>
                </a:solidFill>
              </a:defRPr>
            </a:lvl1pPr>
            <a:lvl2pPr marL="0" algn="l">
              <a:lnSpc>
                <a:spcPct val="100000"/>
              </a:lnSpc>
              <a:spcAft>
                <a:spcPts val="0"/>
              </a:spcAft>
              <a:buFontTx/>
              <a:buNone/>
              <a:defRPr sz="1050" b="0">
                <a:solidFill>
                  <a:schemeClr val="bg1"/>
                </a:solidFill>
              </a:defRPr>
            </a:lvl2pPr>
            <a:lvl3pPr marL="0" indent="0" algn="l">
              <a:lnSpc>
                <a:spcPct val="100000"/>
              </a:lnSpc>
              <a:spcAft>
                <a:spcPts val="0"/>
              </a:spcAft>
              <a:buFontTx/>
              <a:buNone/>
              <a:defRPr sz="1050" b="0">
                <a:solidFill>
                  <a:schemeClr val="bg1"/>
                </a:solidFill>
              </a:defRPr>
            </a:lvl3pPr>
            <a:lvl4pPr marL="0" indent="0" algn="l">
              <a:lnSpc>
                <a:spcPct val="100000"/>
              </a:lnSpc>
              <a:spcAft>
                <a:spcPts val="0"/>
              </a:spcAft>
              <a:buFontTx/>
              <a:buNone/>
              <a:defRPr sz="1050" b="0">
                <a:solidFill>
                  <a:schemeClr val="bg1"/>
                </a:solidFill>
              </a:defRPr>
            </a:lvl4pPr>
            <a:lvl5pPr marL="0" indent="0" algn="l">
              <a:lnSpc>
                <a:spcPct val="100000"/>
              </a:lnSpc>
              <a:spcAft>
                <a:spcPts val="0"/>
              </a:spcAft>
              <a:buFontTx/>
              <a:buNone/>
              <a:defRPr sz="1050" b="0">
                <a:solidFill>
                  <a:schemeClr val="bg1"/>
                </a:solidFill>
              </a:defRPr>
            </a:lvl5pPr>
            <a:lvl6pPr marL="0" indent="0" algn="l">
              <a:lnSpc>
                <a:spcPct val="100000"/>
              </a:lnSpc>
              <a:spcAft>
                <a:spcPts val="0"/>
              </a:spcAft>
              <a:buFontTx/>
              <a:buNone/>
              <a:defRPr sz="1050" b="0">
                <a:solidFill>
                  <a:schemeClr val="bg1"/>
                </a:solidFill>
              </a:defRPr>
            </a:lvl6pPr>
            <a:lvl7pPr marL="0" indent="0" algn="l">
              <a:lnSpc>
                <a:spcPct val="100000"/>
              </a:lnSpc>
              <a:spcAft>
                <a:spcPts val="0"/>
              </a:spcAft>
              <a:buFontTx/>
              <a:buNone/>
              <a:defRPr sz="1050" b="0">
                <a:solidFill>
                  <a:schemeClr val="bg1"/>
                </a:solidFill>
              </a:defRPr>
            </a:lvl7pPr>
            <a:lvl8pPr marL="0" indent="0" algn="l">
              <a:lnSpc>
                <a:spcPct val="100000"/>
              </a:lnSpc>
              <a:spcAft>
                <a:spcPts val="0"/>
              </a:spcAft>
              <a:buFontTx/>
              <a:buNone/>
              <a:defRPr sz="1050" b="0">
                <a:solidFill>
                  <a:schemeClr val="bg1"/>
                </a:solidFill>
              </a:defRPr>
            </a:lvl8pPr>
            <a:lvl9pPr marL="0" indent="0" algn="l">
              <a:lnSpc>
                <a:spcPct val="100000"/>
              </a:lnSpc>
              <a:spcAft>
                <a:spcPts val="0"/>
              </a:spcAft>
              <a:buFontTx/>
              <a:buNone/>
              <a:defRPr sz="1050" b="0">
                <a:solidFill>
                  <a:schemeClr val="bg1"/>
                </a:solidFill>
              </a:defRPr>
            </a:lvl9pPr>
          </a:lstStyle>
          <a:p>
            <a:pPr lvl="0"/>
            <a:r>
              <a:rPr lang="en-US"/>
              <a:t>[Collaborator/partner relationship disclaimer]</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en-AU"/>
          </a:p>
        </p:txBody>
      </p:sp>
      <p:sp>
        <p:nvSpPr>
          <p:cNvPr id="9" name="Text Placeholder 10">
            <a:extLst>
              <a:ext uri="{FF2B5EF4-FFF2-40B4-BE49-F238E27FC236}">
                <a16:creationId xmlns:a16="http://schemas.microsoft.com/office/drawing/2014/main" id="{E98D57ED-F6FA-0853-C0FA-554B2313321E}"/>
              </a:ext>
            </a:extLst>
          </p:cNvPr>
          <p:cNvSpPr>
            <a:spLocks noGrp="1"/>
          </p:cNvSpPr>
          <p:nvPr>
            <p:ph type="body" sz="quarter" idx="18" hasCustomPrompt="1"/>
          </p:nvPr>
        </p:nvSpPr>
        <p:spPr>
          <a:xfrm>
            <a:off x="4673261" y="6437192"/>
            <a:ext cx="4211538" cy="216000"/>
          </a:xfrm>
        </p:spPr>
        <p:txBody>
          <a:bodyPr anchor="b" anchorCtr="0"/>
          <a:lstStyle>
            <a:lvl1pPr marL="0" algn="r">
              <a:lnSpc>
                <a:spcPct val="100000"/>
              </a:lnSpc>
              <a:spcAft>
                <a:spcPts val="0"/>
              </a:spcAft>
              <a:buFontTx/>
              <a:buNone/>
              <a:defRPr sz="975" b="0">
                <a:solidFill>
                  <a:schemeClr val="bg1"/>
                </a:solidFill>
              </a:defRPr>
            </a:lvl1pPr>
            <a:lvl2pPr marL="0" algn="r">
              <a:lnSpc>
                <a:spcPct val="100000"/>
              </a:lnSpc>
              <a:spcAft>
                <a:spcPts val="0"/>
              </a:spcAft>
              <a:buFontTx/>
              <a:buNone/>
              <a:defRPr sz="975">
                <a:solidFill>
                  <a:schemeClr val="bg1"/>
                </a:solidFill>
              </a:defRPr>
            </a:lvl2pPr>
            <a:lvl3pPr marL="0" indent="0" algn="r">
              <a:lnSpc>
                <a:spcPct val="100000"/>
              </a:lnSpc>
              <a:spcAft>
                <a:spcPts val="0"/>
              </a:spcAft>
              <a:buFontTx/>
              <a:buNone/>
              <a:defRPr sz="975">
                <a:solidFill>
                  <a:schemeClr val="bg1"/>
                </a:solidFill>
              </a:defRPr>
            </a:lvl3pPr>
            <a:lvl4pPr marL="0" indent="0" algn="r">
              <a:lnSpc>
                <a:spcPct val="100000"/>
              </a:lnSpc>
              <a:spcAft>
                <a:spcPts val="0"/>
              </a:spcAft>
              <a:buFontTx/>
              <a:buNone/>
              <a:defRPr sz="975">
                <a:solidFill>
                  <a:schemeClr val="bg1"/>
                </a:solidFill>
              </a:defRPr>
            </a:lvl4pPr>
            <a:lvl5pPr marL="0" indent="0" algn="r">
              <a:lnSpc>
                <a:spcPct val="100000"/>
              </a:lnSpc>
              <a:spcAft>
                <a:spcPts val="0"/>
              </a:spcAft>
              <a:buFontTx/>
              <a:buNone/>
              <a:defRPr sz="975">
                <a:solidFill>
                  <a:schemeClr val="bg1"/>
                </a:solidFill>
              </a:defRPr>
            </a:lvl5pPr>
            <a:lvl6pPr marL="0" indent="0" algn="r">
              <a:lnSpc>
                <a:spcPct val="100000"/>
              </a:lnSpc>
              <a:spcAft>
                <a:spcPts val="0"/>
              </a:spcAft>
              <a:buFontTx/>
              <a:buNone/>
              <a:defRPr sz="975">
                <a:solidFill>
                  <a:schemeClr val="bg1"/>
                </a:solidFill>
              </a:defRPr>
            </a:lvl6pPr>
            <a:lvl7pPr marL="0" indent="0" algn="r">
              <a:lnSpc>
                <a:spcPct val="100000"/>
              </a:lnSpc>
              <a:spcAft>
                <a:spcPts val="0"/>
              </a:spcAft>
              <a:buFontTx/>
              <a:buNone/>
              <a:defRPr sz="975">
                <a:solidFill>
                  <a:schemeClr val="bg1"/>
                </a:solidFill>
              </a:defRPr>
            </a:lvl7pPr>
            <a:lvl8pPr marL="0" indent="0" algn="r">
              <a:lnSpc>
                <a:spcPct val="100000"/>
              </a:lnSpc>
              <a:spcAft>
                <a:spcPts val="0"/>
              </a:spcAft>
              <a:buFontTx/>
              <a:buNone/>
              <a:defRPr sz="975">
                <a:solidFill>
                  <a:schemeClr val="bg1"/>
                </a:solidFill>
              </a:defRPr>
            </a:lvl8pPr>
            <a:lvl9pPr marL="0" indent="0" algn="r">
              <a:lnSpc>
                <a:spcPct val="100000"/>
              </a:lnSpc>
              <a:spcAft>
                <a:spcPts val="0"/>
              </a:spcAft>
              <a:buFontTx/>
              <a:buNone/>
              <a:defRPr sz="975">
                <a:solidFill>
                  <a:schemeClr val="bg1"/>
                </a:solidFill>
              </a:defRPr>
            </a:lvl9pPr>
          </a:lstStyle>
          <a:p>
            <a:pPr lvl="0"/>
            <a:r>
              <a:rPr lang="en-US"/>
              <a:t>CRICOS: 00116K</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en-AU"/>
          </a:p>
        </p:txBody>
      </p:sp>
      <p:pic>
        <p:nvPicPr>
          <p:cNvPr id="2" name="Picture Placeholder 6" descr="Logo&#10;&#10;Description automatically generated">
            <a:extLst>
              <a:ext uri="{FF2B5EF4-FFF2-40B4-BE49-F238E27FC236}">
                <a16:creationId xmlns:a16="http://schemas.microsoft.com/office/drawing/2014/main" id="{54D6F5F3-83EC-7C59-7764-F0BA609CE28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3652784" y="2315284"/>
            <a:ext cx="1788949" cy="2373856"/>
          </a:xfrm>
          <a:prstGeom prst="rect">
            <a:avLst/>
          </a:prstGeom>
        </p:spPr>
      </p:pic>
    </p:spTree>
    <p:extLst>
      <p:ext uri="{BB962C8B-B14F-4D97-AF65-F5344CB8AC3E}">
        <p14:creationId xmlns:p14="http://schemas.microsoft.com/office/powerpoint/2010/main" val="174667186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hank you_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a:xfrm>
            <a:off x="259200" y="489679"/>
            <a:ext cx="8625599" cy="869091"/>
          </a:xfrm>
        </p:spPr>
        <p:txBody>
          <a:bodyPr/>
          <a:lstStyle>
            <a:lvl1pPr algn="ctr">
              <a:lnSpc>
                <a:spcPts val="3900"/>
              </a:lnSpc>
              <a:defRPr sz="3600">
                <a:solidFill>
                  <a:schemeClr val="bg1"/>
                </a:solidFill>
              </a:defRPr>
            </a:lvl1pPr>
          </a:lstStyle>
          <a:p>
            <a:r>
              <a:rPr lang="en-US"/>
              <a:t>Click to edit Master title style</a:t>
            </a:r>
            <a:endParaRPr lang="en-AU"/>
          </a:p>
        </p:txBody>
      </p:sp>
      <p:sp>
        <p:nvSpPr>
          <p:cNvPr id="6" name="Text Placeholder 10">
            <a:extLst>
              <a:ext uri="{FF2B5EF4-FFF2-40B4-BE49-F238E27FC236}">
                <a16:creationId xmlns:a16="http://schemas.microsoft.com/office/drawing/2014/main" id="{8301EF29-6923-272A-530E-72477C52E01B}"/>
              </a:ext>
            </a:extLst>
          </p:cNvPr>
          <p:cNvSpPr>
            <a:spLocks noGrp="1"/>
          </p:cNvSpPr>
          <p:nvPr>
            <p:ph type="body" sz="quarter" idx="17" hasCustomPrompt="1"/>
          </p:nvPr>
        </p:nvSpPr>
        <p:spPr>
          <a:xfrm>
            <a:off x="259200" y="5850353"/>
            <a:ext cx="3949189" cy="365012"/>
          </a:xfrm>
        </p:spPr>
        <p:txBody>
          <a:bodyPr anchor="t" anchorCtr="0"/>
          <a:lstStyle>
            <a:lvl1pPr marL="0" algn="l">
              <a:lnSpc>
                <a:spcPct val="100000"/>
              </a:lnSpc>
              <a:spcAft>
                <a:spcPts val="0"/>
              </a:spcAft>
              <a:buFontTx/>
              <a:buNone/>
              <a:defRPr sz="1500" b="0">
                <a:solidFill>
                  <a:schemeClr val="bg1"/>
                </a:solidFill>
              </a:defRPr>
            </a:lvl1pPr>
            <a:lvl2pPr marL="0" algn="l">
              <a:lnSpc>
                <a:spcPct val="100000"/>
              </a:lnSpc>
              <a:spcAft>
                <a:spcPts val="0"/>
              </a:spcAft>
              <a:buFontTx/>
              <a:buNone/>
              <a:defRPr sz="1500" b="0">
                <a:solidFill>
                  <a:schemeClr val="bg1"/>
                </a:solidFill>
              </a:defRPr>
            </a:lvl2pPr>
            <a:lvl3pPr marL="0" indent="0" algn="l">
              <a:lnSpc>
                <a:spcPct val="100000"/>
              </a:lnSpc>
              <a:spcAft>
                <a:spcPts val="0"/>
              </a:spcAft>
              <a:buFontTx/>
              <a:buNone/>
              <a:defRPr sz="1500" b="0">
                <a:solidFill>
                  <a:schemeClr val="bg1"/>
                </a:solidFill>
              </a:defRPr>
            </a:lvl3pPr>
            <a:lvl4pPr marL="0" indent="0" algn="l">
              <a:lnSpc>
                <a:spcPct val="100000"/>
              </a:lnSpc>
              <a:spcAft>
                <a:spcPts val="0"/>
              </a:spcAft>
              <a:buFontTx/>
              <a:buNone/>
              <a:defRPr sz="1500" b="0">
                <a:solidFill>
                  <a:schemeClr val="bg1"/>
                </a:solidFill>
              </a:defRPr>
            </a:lvl4pPr>
            <a:lvl5pPr marL="0" indent="0" algn="l">
              <a:lnSpc>
                <a:spcPct val="100000"/>
              </a:lnSpc>
              <a:spcAft>
                <a:spcPts val="0"/>
              </a:spcAft>
              <a:buFontTx/>
              <a:buNone/>
              <a:defRPr sz="1500" b="0">
                <a:solidFill>
                  <a:schemeClr val="bg1"/>
                </a:solidFill>
              </a:defRPr>
            </a:lvl5pPr>
            <a:lvl6pPr marL="0" indent="0" algn="l">
              <a:lnSpc>
                <a:spcPct val="100000"/>
              </a:lnSpc>
              <a:spcAft>
                <a:spcPts val="0"/>
              </a:spcAft>
              <a:buFontTx/>
              <a:buNone/>
              <a:defRPr sz="1500" b="0">
                <a:solidFill>
                  <a:schemeClr val="bg1"/>
                </a:solidFill>
              </a:defRPr>
            </a:lvl6pPr>
            <a:lvl7pPr marL="0" indent="0" algn="l">
              <a:lnSpc>
                <a:spcPct val="100000"/>
              </a:lnSpc>
              <a:spcAft>
                <a:spcPts val="0"/>
              </a:spcAft>
              <a:buFontTx/>
              <a:buNone/>
              <a:defRPr sz="1500" b="0">
                <a:solidFill>
                  <a:schemeClr val="bg1"/>
                </a:solidFill>
              </a:defRPr>
            </a:lvl7pPr>
            <a:lvl8pPr marL="0" indent="0" algn="l">
              <a:lnSpc>
                <a:spcPct val="100000"/>
              </a:lnSpc>
              <a:spcAft>
                <a:spcPts val="0"/>
              </a:spcAft>
              <a:buFontTx/>
              <a:buNone/>
              <a:defRPr sz="1500" b="0">
                <a:solidFill>
                  <a:schemeClr val="bg1"/>
                </a:solidFill>
              </a:defRPr>
            </a:lvl8pPr>
            <a:lvl9pPr marL="0" indent="0" algn="l">
              <a:lnSpc>
                <a:spcPct val="100000"/>
              </a:lnSpc>
              <a:spcAft>
                <a:spcPts val="0"/>
              </a:spcAft>
              <a:buFontTx/>
              <a:buNone/>
              <a:defRPr sz="1500" b="0">
                <a:solidFill>
                  <a:schemeClr val="bg1"/>
                </a:solidFill>
              </a:defRPr>
            </a:lvl9pPr>
          </a:lstStyle>
          <a:p>
            <a:pPr lvl="0"/>
            <a:r>
              <a:rPr lang="en-AU"/>
              <a:t>[Copyright, CTA or other information/notices]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en-AU"/>
          </a:p>
        </p:txBody>
      </p:sp>
      <p:sp>
        <p:nvSpPr>
          <p:cNvPr id="2" name="Content Placeholder 7">
            <a:extLst>
              <a:ext uri="{FF2B5EF4-FFF2-40B4-BE49-F238E27FC236}">
                <a16:creationId xmlns:a16="http://schemas.microsoft.com/office/drawing/2014/main" id="{BBF3D5F6-94BD-ACED-7F35-959B5B93BD76}"/>
              </a:ext>
            </a:extLst>
          </p:cNvPr>
          <p:cNvSpPr>
            <a:spLocks noGrp="1"/>
          </p:cNvSpPr>
          <p:nvPr>
            <p:ph sz="quarter" idx="20"/>
          </p:nvPr>
        </p:nvSpPr>
        <p:spPr>
          <a:xfrm>
            <a:off x="3509226" y="2266087"/>
            <a:ext cx="1788949" cy="2325827"/>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5" name="Picture Placeholder 6" descr="Logo&#10;&#10;Description automatically generated">
            <a:extLst>
              <a:ext uri="{FF2B5EF4-FFF2-40B4-BE49-F238E27FC236}">
                <a16:creationId xmlns:a16="http://schemas.microsoft.com/office/drawing/2014/main" id="{E3F816A6-DD62-1263-EF40-8DEE9FBC629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86582" y="2266086"/>
            <a:ext cx="1788949" cy="2373856"/>
          </a:xfrm>
          <a:prstGeom prst="rect">
            <a:avLst/>
          </a:prstGeom>
        </p:spPr>
      </p:pic>
      <p:sp>
        <p:nvSpPr>
          <p:cNvPr id="7" name="Content Placeholder 7">
            <a:extLst>
              <a:ext uri="{FF2B5EF4-FFF2-40B4-BE49-F238E27FC236}">
                <a16:creationId xmlns:a16="http://schemas.microsoft.com/office/drawing/2014/main" id="{BCABDFB2-774F-9F26-0537-DFF1E88D8406}"/>
              </a:ext>
            </a:extLst>
          </p:cNvPr>
          <p:cNvSpPr>
            <a:spLocks noGrp="1"/>
          </p:cNvSpPr>
          <p:nvPr>
            <p:ph sz="quarter" idx="21"/>
          </p:nvPr>
        </p:nvSpPr>
        <p:spPr>
          <a:xfrm>
            <a:off x="6030162" y="2262386"/>
            <a:ext cx="1788949" cy="2325827"/>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10">
            <a:extLst>
              <a:ext uri="{FF2B5EF4-FFF2-40B4-BE49-F238E27FC236}">
                <a16:creationId xmlns:a16="http://schemas.microsoft.com/office/drawing/2014/main" id="{F892BB12-1705-BD7B-229D-BF067F242181}"/>
              </a:ext>
            </a:extLst>
          </p:cNvPr>
          <p:cNvSpPr>
            <a:spLocks noGrp="1"/>
          </p:cNvSpPr>
          <p:nvPr>
            <p:ph type="body" sz="quarter" idx="18" hasCustomPrompt="1"/>
          </p:nvPr>
        </p:nvSpPr>
        <p:spPr>
          <a:xfrm>
            <a:off x="4673261" y="5999365"/>
            <a:ext cx="4211538" cy="216000"/>
          </a:xfrm>
        </p:spPr>
        <p:txBody>
          <a:bodyPr anchor="b" anchorCtr="0"/>
          <a:lstStyle>
            <a:lvl1pPr marL="0" algn="r">
              <a:lnSpc>
                <a:spcPct val="100000"/>
              </a:lnSpc>
              <a:spcAft>
                <a:spcPts val="0"/>
              </a:spcAft>
              <a:buFontTx/>
              <a:buNone/>
              <a:defRPr sz="975" b="0">
                <a:solidFill>
                  <a:schemeClr val="bg1"/>
                </a:solidFill>
              </a:defRPr>
            </a:lvl1pPr>
            <a:lvl2pPr marL="0" algn="r">
              <a:lnSpc>
                <a:spcPct val="100000"/>
              </a:lnSpc>
              <a:spcAft>
                <a:spcPts val="0"/>
              </a:spcAft>
              <a:buFontTx/>
              <a:buNone/>
              <a:defRPr sz="975">
                <a:solidFill>
                  <a:schemeClr val="bg1"/>
                </a:solidFill>
              </a:defRPr>
            </a:lvl2pPr>
            <a:lvl3pPr marL="0" indent="0" algn="r">
              <a:lnSpc>
                <a:spcPct val="100000"/>
              </a:lnSpc>
              <a:spcAft>
                <a:spcPts val="0"/>
              </a:spcAft>
              <a:buFontTx/>
              <a:buNone/>
              <a:defRPr sz="975">
                <a:solidFill>
                  <a:schemeClr val="bg1"/>
                </a:solidFill>
              </a:defRPr>
            </a:lvl3pPr>
            <a:lvl4pPr marL="0" indent="0" algn="r">
              <a:lnSpc>
                <a:spcPct val="100000"/>
              </a:lnSpc>
              <a:spcAft>
                <a:spcPts val="0"/>
              </a:spcAft>
              <a:buFontTx/>
              <a:buNone/>
              <a:defRPr sz="975">
                <a:solidFill>
                  <a:schemeClr val="bg1"/>
                </a:solidFill>
              </a:defRPr>
            </a:lvl4pPr>
            <a:lvl5pPr marL="0" indent="0" algn="r">
              <a:lnSpc>
                <a:spcPct val="100000"/>
              </a:lnSpc>
              <a:spcAft>
                <a:spcPts val="0"/>
              </a:spcAft>
              <a:buFontTx/>
              <a:buNone/>
              <a:defRPr sz="975">
                <a:solidFill>
                  <a:schemeClr val="bg1"/>
                </a:solidFill>
              </a:defRPr>
            </a:lvl5pPr>
            <a:lvl6pPr marL="0" indent="0" algn="r">
              <a:lnSpc>
                <a:spcPct val="100000"/>
              </a:lnSpc>
              <a:spcAft>
                <a:spcPts val="0"/>
              </a:spcAft>
              <a:buFontTx/>
              <a:buNone/>
              <a:defRPr sz="975">
                <a:solidFill>
                  <a:schemeClr val="bg1"/>
                </a:solidFill>
              </a:defRPr>
            </a:lvl6pPr>
            <a:lvl7pPr marL="0" indent="0" algn="r">
              <a:lnSpc>
                <a:spcPct val="100000"/>
              </a:lnSpc>
              <a:spcAft>
                <a:spcPts val="0"/>
              </a:spcAft>
              <a:buFontTx/>
              <a:buNone/>
              <a:defRPr sz="975">
                <a:solidFill>
                  <a:schemeClr val="bg1"/>
                </a:solidFill>
              </a:defRPr>
            </a:lvl7pPr>
            <a:lvl8pPr marL="0" indent="0" algn="r">
              <a:lnSpc>
                <a:spcPct val="100000"/>
              </a:lnSpc>
              <a:spcAft>
                <a:spcPts val="0"/>
              </a:spcAft>
              <a:buFontTx/>
              <a:buNone/>
              <a:defRPr sz="975">
                <a:solidFill>
                  <a:schemeClr val="bg1"/>
                </a:solidFill>
              </a:defRPr>
            </a:lvl8pPr>
            <a:lvl9pPr marL="0" indent="0" algn="r">
              <a:lnSpc>
                <a:spcPct val="100000"/>
              </a:lnSpc>
              <a:spcAft>
                <a:spcPts val="0"/>
              </a:spcAft>
              <a:buFontTx/>
              <a:buNone/>
              <a:defRPr sz="975">
                <a:solidFill>
                  <a:schemeClr val="bg1"/>
                </a:solidFill>
              </a:defRPr>
            </a:lvl9pPr>
          </a:lstStyle>
          <a:p>
            <a:pPr lvl="0"/>
            <a:r>
              <a:rPr lang="en-US"/>
              <a:t>CRICOS: 00116K</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en-AU"/>
          </a:p>
        </p:txBody>
      </p:sp>
    </p:spTree>
    <p:extLst>
      <p:ext uri="{BB962C8B-B14F-4D97-AF65-F5344CB8AC3E}">
        <p14:creationId xmlns:p14="http://schemas.microsoft.com/office/powerpoint/2010/main" val="40821542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pyright notice 2">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74486-8652-716C-61C2-985D79E5DEEF}"/>
              </a:ext>
            </a:extLst>
          </p:cNvPr>
          <p:cNvSpPr txBox="1"/>
          <p:nvPr userDrawn="1"/>
        </p:nvSpPr>
        <p:spPr>
          <a:xfrm>
            <a:off x="259201" y="4183344"/>
            <a:ext cx="1733006" cy="150041"/>
          </a:xfrm>
          <a:prstGeom prst="rect">
            <a:avLst/>
          </a:prstGeom>
          <a:noFill/>
          <a:ln w="15875">
            <a:noFill/>
          </a:ln>
        </p:spPr>
        <p:txBody>
          <a:bodyPr wrap="square" lIns="0" tIns="0" rIns="0" bIns="0">
            <a:spAutoFit/>
          </a:bodyPr>
          <a:lstStyle/>
          <a:p>
            <a:pPr marL="0"/>
            <a:r>
              <a:rPr lang="en-AU" sz="975">
                <a:solidFill>
                  <a:schemeClr val="bg1"/>
                </a:solidFill>
                <a:effectLst/>
                <a:latin typeface="+mn-lt"/>
                <a:ea typeface="Times New Roman" panose="02020603050405020304" pitchFamily="18" charset="0"/>
              </a:rPr>
              <a:t>(c) The University of Melbourne</a:t>
            </a:r>
            <a:endParaRPr lang="en-AU" sz="975">
              <a:latin typeface="+mn-lt"/>
            </a:endParaRPr>
          </a:p>
        </p:txBody>
      </p:sp>
      <p:sp>
        <p:nvSpPr>
          <p:cNvPr id="6" name="Text Placeholder 5">
            <a:extLst>
              <a:ext uri="{FF2B5EF4-FFF2-40B4-BE49-F238E27FC236}">
                <a16:creationId xmlns:a16="http://schemas.microsoft.com/office/drawing/2014/main" id="{9AB091FC-4E25-7936-CC06-27124E717614}"/>
              </a:ext>
            </a:extLst>
          </p:cNvPr>
          <p:cNvSpPr>
            <a:spLocks noGrp="1"/>
          </p:cNvSpPr>
          <p:nvPr>
            <p:ph type="body" sz="quarter" idx="19" hasCustomPrompt="1"/>
          </p:nvPr>
        </p:nvSpPr>
        <p:spPr>
          <a:xfrm>
            <a:off x="2024398" y="4182849"/>
            <a:ext cx="894527" cy="216000"/>
          </a:xfrm>
        </p:spPr>
        <p:txBody>
          <a:bodyPr/>
          <a:lstStyle>
            <a:lvl1pPr marL="0">
              <a:lnSpc>
                <a:spcPct val="100000"/>
              </a:lnSpc>
              <a:spcAft>
                <a:spcPts val="0"/>
              </a:spcAft>
              <a:buFontTx/>
              <a:buNone/>
              <a:defRPr sz="975" b="0">
                <a:solidFill>
                  <a:schemeClr val="bg1"/>
                </a:solidFill>
              </a:defRPr>
            </a:lvl1pPr>
            <a:lvl2pPr marL="0">
              <a:lnSpc>
                <a:spcPct val="100000"/>
              </a:lnSpc>
              <a:spcAft>
                <a:spcPts val="0"/>
              </a:spcAft>
              <a:buFontTx/>
              <a:buNone/>
              <a:defRPr sz="975" b="0">
                <a:solidFill>
                  <a:schemeClr val="bg1"/>
                </a:solidFill>
              </a:defRPr>
            </a:lvl2pPr>
            <a:lvl3pPr marL="0" indent="0">
              <a:lnSpc>
                <a:spcPct val="100000"/>
              </a:lnSpc>
              <a:spcAft>
                <a:spcPts val="0"/>
              </a:spcAft>
              <a:buFontTx/>
              <a:buNone/>
              <a:defRPr sz="975" b="0">
                <a:solidFill>
                  <a:schemeClr val="bg1"/>
                </a:solidFill>
              </a:defRPr>
            </a:lvl3pPr>
            <a:lvl4pPr marL="0" indent="0">
              <a:lnSpc>
                <a:spcPct val="100000"/>
              </a:lnSpc>
              <a:spcAft>
                <a:spcPts val="0"/>
              </a:spcAft>
              <a:buFontTx/>
              <a:buNone/>
              <a:defRPr sz="975" b="0">
                <a:solidFill>
                  <a:schemeClr val="bg1"/>
                </a:solidFill>
              </a:defRPr>
            </a:lvl4pPr>
            <a:lvl5pPr marL="0" indent="0">
              <a:lnSpc>
                <a:spcPct val="100000"/>
              </a:lnSpc>
              <a:spcAft>
                <a:spcPts val="0"/>
              </a:spcAft>
              <a:buFontTx/>
              <a:buNone/>
              <a:defRPr sz="975" b="0">
                <a:solidFill>
                  <a:schemeClr val="bg1"/>
                </a:solidFill>
              </a:defRPr>
            </a:lvl5pPr>
            <a:lvl6pPr marL="0" indent="0">
              <a:lnSpc>
                <a:spcPct val="100000"/>
              </a:lnSpc>
              <a:spcAft>
                <a:spcPts val="0"/>
              </a:spcAft>
              <a:buFontTx/>
              <a:buNone/>
              <a:defRPr sz="975" b="0">
                <a:solidFill>
                  <a:schemeClr val="bg1"/>
                </a:solidFill>
              </a:defRPr>
            </a:lvl6pPr>
            <a:lvl7pPr marL="0" indent="0">
              <a:lnSpc>
                <a:spcPct val="100000"/>
              </a:lnSpc>
              <a:spcAft>
                <a:spcPts val="0"/>
              </a:spcAft>
              <a:buFontTx/>
              <a:buNone/>
              <a:defRPr sz="975" b="0">
                <a:solidFill>
                  <a:schemeClr val="bg1"/>
                </a:solidFill>
              </a:defRPr>
            </a:lvl7pPr>
            <a:lvl8pPr marL="0" indent="0">
              <a:lnSpc>
                <a:spcPct val="100000"/>
              </a:lnSpc>
              <a:spcAft>
                <a:spcPts val="0"/>
              </a:spcAft>
              <a:buFontTx/>
              <a:buNone/>
              <a:defRPr sz="975" b="0">
                <a:solidFill>
                  <a:schemeClr val="bg1"/>
                </a:solidFill>
              </a:defRPr>
            </a:lvl8pPr>
            <a:lvl9pPr marL="0" indent="0">
              <a:lnSpc>
                <a:spcPct val="100000"/>
              </a:lnSpc>
              <a:spcAft>
                <a:spcPts val="0"/>
              </a:spcAft>
              <a:buFontTx/>
              <a:buNone/>
              <a:defRPr sz="975" b="0">
                <a:solidFill>
                  <a:schemeClr val="bg1"/>
                </a:solidFill>
              </a:defRPr>
            </a:lvl9pPr>
          </a:lstStyle>
          <a:p>
            <a:pPr lvl="0"/>
            <a:r>
              <a:rPr lang="en-US"/>
              <a:t>2023</a:t>
            </a:r>
          </a:p>
        </p:txBody>
      </p:sp>
      <p:sp>
        <p:nvSpPr>
          <p:cNvPr id="5" name="TextBox 4">
            <a:extLst>
              <a:ext uri="{FF2B5EF4-FFF2-40B4-BE49-F238E27FC236}">
                <a16:creationId xmlns:a16="http://schemas.microsoft.com/office/drawing/2014/main" id="{C92EDEFF-E4AC-F752-A7F7-6FDA4F7FAD96}"/>
              </a:ext>
            </a:extLst>
          </p:cNvPr>
          <p:cNvSpPr txBox="1"/>
          <p:nvPr userDrawn="1"/>
        </p:nvSpPr>
        <p:spPr>
          <a:xfrm>
            <a:off x="259200" y="4383609"/>
            <a:ext cx="5055383" cy="1200329"/>
          </a:xfrm>
          <a:prstGeom prst="rect">
            <a:avLst/>
          </a:prstGeom>
          <a:noFill/>
          <a:ln w="15875">
            <a:noFill/>
          </a:ln>
        </p:spPr>
        <p:txBody>
          <a:bodyPr wrap="square" lIns="0" tIns="0" rIns="0" bIns="0">
            <a:spAutoFit/>
          </a:bodyPr>
          <a:lstStyle/>
          <a:p>
            <a:pPr marL="0"/>
            <a:r>
              <a:rPr lang="en-AU" sz="975">
                <a:solidFill>
                  <a:schemeClr val="bg1"/>
                </a:solidFill>
                <a:effectLst/>
                <a:latin typeface="+mn-lt"/>
                <a:ea typeface="Times New Roman" panose="02020603050405020304" pitchFamily="18" charset="0"/>
              </a:rPr>
              <a:t>This material is protected by copyright. Unless indicated otherwise, the University of Melbourne owns the copyright subsisting in the work.  Other than for the purposes permitted under the Copyright Act 1968, you are prohibited from downloading, republishing, retransmitting, reproducing or otherwise using any of the materials included in the work as standalone files. Sharing University teaching materials with third-parties, including uploading lecture notes, slides or recordings to websites constitutes academic misconduct and may be subject to penalties.  For more  information: </a:t>
            </a:r>
            <a:r>
              <a:rPr lang="en-AU" sz="975" u="sng">
                <a:solidFill>
                  <a:schemeClr val="bg1"/>
                </a:solidFill>
                <a:effectLst/>
                <a:latin typeface="+mn-lt"/>
                <a:ea typeface="Times New Roman" panose="02020603050405020304" pitchFamily="18" charset="0"/>
                <a:hlinkClick r:id="rId2" tooltip="https://academicintegrity.unimelb.edu.au/">
                  <a:extLst>
                    <a:ext uri="{A12FA001-AC4F-418D-AE19-62706E023703}">
                      <ahyp:hlinkClr xmlns:ahyp="http://schemas.microsoft.com/office/drawing/2018/hyperlinkcolor" val="tx"/>
                    </a:ext>
                  </a:extLst>
                </a:hlinkClick>
              </a:rPr>
              <a:t>Academic Integrity at the University of Melbourne</a:t>
            </a:r>
            <a:endParaRPr lang="en-AU" sz="975">
              <a:latin typeface="+mn-lt"/>
            </a:endParaRPr>
          </a:p>
        </p:txBody>
      </p:sp>
      <p:sp>
        <p:nvSpPr>
          <p:cNvPr id="7" name="TextBox 6">
            <a:extLst>
              <a:ext uri="{FF2B5EF4-FFF2-40B4-BE49-F238E27FC236}">
                <a16:creationId xmlns:a16="http://schemas.microsoft.com/office/drawing/2014/main" id="{28028CA4-95B8-600A-C697-0F46636ABD89}"/>
              </a:ext>
            </a:extLst>
          </p:cNvPr>
          <p:cNvSpPr txBox="1"/>
          <p:nvPr userDrawn="1"/>
        </p:nvSpPr>
        <p:spPr>
          <a:xfrm>
            <a:off x="258375" y="5962159"/>
            <a:ext cx="5055383" cy="300082"/>
          </a:xfrm>
          <a:prstGeom prst="rect">
            <a:avLst/>
          </a:prstGeom>
          <a:noFill/>
          <a:ln w="15875">
            <a:noFill/>
          </a:ln>
        </p:spPr>
        <p:txBody>
          <a:bodyPr wrap="square" lIns="0" tIns="0" rIns="0" bIns="0">
            <a:spAutoFit/>
          </a:bodyPr>
          <a:lstStyle/>
          <a:p>
            <a:pPr marL="0"/>
            <a:r>
              <a:rPr lang="en-AU" sz="975">
                <a:solidFill>
                  <a:schemeClr val="bg1"/>
                </a:solidFill>
                <a:effectLst/>
                <a:latin typeface="+mn-lt"/>
                <a:ea typeface="Times New Roman" panose="02020603050405020304" pitchFamily="18" charset="0"/>
              </a:rPr>
              <a:t>Requests and enquiries concerning reproduction and rights should be addressed to the University Copyright Office, The University of Melbourne: </a:t>
            </a:r>
            <a:r>
              <a:rPr lang="en-AU" sz="975" u="sng">
                <a:solidFill>
                  <a:schemeClr val="bg1"/>
                </a:solidFill>
                <a:effectLst/>
                <a:latin typeface="+mn-lt"/>
                <a:ea typeface="Times New Roman" panose="02020603050405020304" pitchFamily="18" charset="0"/>
                <a:hlinkClick r:id="rId3">
                  <a:extLst>
                    <a:ext uri="{A12FA001-AC4F-418D-AE19-62706E023703}">
                      <ahyp:hlinkClr xmlns:ahyp="http://schemas.microsoft.com/office/drawing/2018/hyperlinkcolor" val="tx"/>
                    </a:ext>
                  </a:extLst>
                </a:hlinkClick>
              </a:rPr>
              <a:t>copyright-office@unimelb.edu.au</a:t>
            </a:r>
            <a:endParaRPr lang="en-AU" sz="975">
              <a:latin typeface="+mn-lt"/>
            </a:endParaRPr>
          </a:p>
        </p:txBody>
      </p:sp>
      <p:sp>
        <p:nvSpPr>
          <p:cNvPr id="3" name="Text Placeholder 10">
            <a:extLst>
              <a:ext uri="{FF2B5EF4-FFF2-40B4-BE49-F238E27FC236}">
                <a16:creationId xmlns:a16="http://schemas.microsoft.com/office/drawing/2014/main" id="{9C45E1F2-EF0D-321D-535C-967DD7ADCCEB}"/>
              </a:ext>
            </a:extLst>
          </p:cNvPr>
          <p:cNvSpPr>
            <a:spLocks noGrp="1"/>
          </p:cNvSpPr>
          <p:nvPr>
            <p:ph type="body" sz="quarter" idx="18" hasCustomPrompt="1"/>
          </p:nvPr>
        </p:nvSpPr>
        <p:spPr>
          <a:xfrm>
            <a:off x="5753381" y="6167945"/>
            <a:ext cx="3131418" cy="216000"/>
          </a:xfrm>
        </p:spPr>
        <p:txBody>
          <a:bodyPr anchor="b" anchorCtr="0"/>
          <a:lstStyle>
            <a:lvl1pPr marL="0" algn="r">
              <a:lnSpc>
                <a:spcPct val="100000"/>
              </a:lnSpc>
              <a:spcAft>
                <a:spcPts val="0"/>
              </a:spcAft>
              <a:buFontTx/>
              <a:buNone/>
              <a:defRPr sz="975" b="0">
                <a:solidFill>
                  <a:schemeClr val="bg1"/>
                </a:solidFill>
              </a:defRPr>
            </a:lvl1pPr>
            <a:lvl2pPr marL="0" algn="r">
              <a:lnSpc>
                <a:spcPct val="100000"/>
              </a:lnSpc>
              <a:spcAft>
                <a:spcPts val="0"/>
              </a:spcAft>
              <a:buFontTx/>
              <a:buNone/>
              <a:defRPr sz="975">
                <a:solidFill>
                  <a:schemeClr val="bg1"/>
                </a:solidFill>
              </a:defRPr>
            </a:lvl2pPr>
            <a:lvl3pPr marL="0" indent="0" algn="r">
              <a:lnSpc>
                <a:spcPct val="100000"/>
              </a:lnSpc>
              <a:spcAft>
                <a:spcPts val="0"/>
              </a:spcAft>
              <a:buFontTx/>
              <a:buNone/>
              <a:defRPr sz="975">
                <a:solidFill>
                  <a:schemeClr val="bg1"/>
                </a:solidFill>
              </a:defRPr>
            </a:lvl3pPr>
            <a:lvl4pPr marL="0" indent="0" algn="r">
              <a:lnSpc>
                <a:spcPct val="100000"/>
              </a:lnSpc>
              <a:spcAft>
                <a:spcPts val="0"/>
              </a:spcAft>
              <a:buFontTx/>
              <a:buNone/>
              <a:defRPr sz="975">
                <a:solidFill>
                  <a:schemeClr val="bg1"/>
                </a:solidFill>
              </a:defRPr>
            </a:lvl4pPr>
            <a:lvl5pPr marL="0" indent="0" algn="r">
              <a:lnSpc>
                <a:spcPct val="100000"/>
              </a:lnSpc>
              <a:spcAft>
                <a:spcPts val="0"/>
              </a:spcAft>
              <a:buFontTx/>
              <a:buNone/>
              <a:defRPr sz="975">
                <a:solidFill>
                  <a:schemeClr val="bg1"/>
                </a:solidFill>
              </a:defRPr>
            </a:lvl5pPr>
            <a:lvl6pPr marL="0" indent="0" algn="r">
              <a:lnSpc>
                <a:spcPct val="100000"/>
              </a:lnSpc>
              <a:spcAft>
                <a:spcPts val="0"/>
              </a:spcAft>
              <a:buFontTx/>
              <a:buNone/>
              <a:defRPr sz="975">
                <a:solidFill>
                  <a:schemeClr val="bg1"/>
                </a:solidFill>
              </a:defRPr>
            </a:lvl6pPr>
            <a:lvl7pPr marL="0" indent="0" algn="r">
              <a:lnSpc>
                <a:spcPct val="100000"/>
              </a:lnSpc>
              <a:spcAft>
                <a:spcPts val="0"/>
              </a:spcAft>
              <a:buFontTx/>
              <a:buNone/>
              <a:defRPr sz="975">
                <a:solidFill>
                  <a:schemeClr val="bg1"/>
                </a:solidFill>
              </a:defRPr>
            </a:lvl7pPr>
            <a:lvl8pPr marL="0" indent="0" algn="r">
              <a:lnSpc>
                <a:spcPct val="100000"/>
              </a:lnSpc>
              <a:spcAft>
                <a:spcPts val="0"/>
              </a:spcAft>
              <a:buFontTx/>
              <a:buNone/>
              <a:defRPr sz="975">
                <a:solidFill>
                  <a:schemeClr val="bg1"/>
                </a:solidFill>
              </a:defRPr>
            </a:lvl8pPr>
            <a:lvl9pPr marL="0" indent="0" algn="r">
              <a:lnSpc>
                <a:spcPct val="100000"/>
              </a:lnSpc>
              <a:spcAft>
                <a:spcPts val="0"/>
              </a:spcAft>
              <a:buFontTx/>
              <a:buNone/>
              <a:defRPr sz="975">
                <a:solidFill>
                  <a:schemeClr val="bg1"/>
                </a:solidFill>
              </a:defRPr>
            </a:lvl9pPr>
          </a:lstStyle>
          <a:p>
            <a:pPr lvl="0"/>
            <a:r>
              <a:rPr lang="en-US"/>
              <a:t>CRICOS: 00116K</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en-AU"/>
          </a:p>
        </p:txBody>
      </p:sp>
    </p:spTree>
    <p:extLst>
      <p:ext uri="{BB962C8B-B14F-4D97-AF65-F5344CB8AC3E}">
        <p14:creationId xmlns:p14="http://schemas.microsoft.com/office/powerpoint/2010/main" val="1105875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31115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over_style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258365" y="342706"/>
            <a:ext cx="5540400" cy="6156000"/>
          </a:xfrm>
          <a:solidFill>
            <a:schemeClr val="bg2"/>
          </a:solidFill>
        </p:spPr>
        <p:txBody>
          <a:bodyPr lIns="180000" tIns="180000" rIns="180000" bIns="180000"/>
          <a:lstStyle>
            <a:lvl1pPr>
              <a:lnSpc>
                <a:spcPts val="3900"/>
              </a:lnSpc>
              <a:spcAft>
                <a:spcPts val="900"/>
              </a:spcAft>
              <a:defRPr sz="3600">
                <a:solidFill>
                  <a:schemeClr val="bg1"/>
                </a:solidFill>
              </a:defRPr>
            </a:lvl1pPr>
            <a:lvl2pPr marL="0" indent="0">
              <a:lnSpc>
                <a:spcPts val="3000"/>
              </a:lnSpc>
              <a:spcAft>
                <a:spcPts val="900"/>
              </a:spcAft>
              <a:buNone/>
              <a:defRPr sz="2700">
                <a:solidFill>
                  <a:schemeClr val="bg1"/>
                </a:solidFill>
              </a:defRPr>
            </a:lvl2pPr>
            <a:lvl3pPr marL="0" indent="0">
              <a:lnSpc>
                <a:spcPts val="1500"/>
              </a:lnSpc>
              <a:spcAft>
                <a:spcPts val="900"/>
              </a:spcAft>
              <a:buNone/>
              <a:defRPr sz="1350">
                <a:solidFill>
                  <a:schemeClr val="bg1"/>
                </a:solidFill>
              </a:defRPr>
            </a:lvl3pPr>
            <a:lvl4pPr marL="0" indent="0">
              <a:lnSpc>
                <a:spcPts val="1500"/>
              </a:lnSpc>
              <a:spcAft>
                <a:spcPts val="900"/>
              </a:spcAft>
              <a:buNone/>
              <a:defRPr sz="1350">
                <a:solidFill>
                  <a:schemeClr val="bg1"/>
                </a:solidFill>
              </a:defRPr>
            </a:lvl4pPr>
            <a:lvl5pPr marL="0" indent="0">
              <a:lnSpc>
                <a:spcPts val="1500"/>
              </a:lnSpc>
              <a:spcAft>
                <a:spcPts val="900"/>
              </a:spcAft>
              <a:buNone/>
              <a:defRPr sz="1350">
                <a:solidFill>
                  <a:schemeClr val="bg1"/>
                </a:solidFill>
              </a:defRPr>
            </a:lvl5pPr>
            <a:lvl6pPr marL="0" indent="0">
              <a:lnSpc>
                <a:spcPts val="1500"/>
              </a:lnSpc>
              <a:spcAft>
                <a:spcPts val="900"/>
              </a:spcAft>
              <a:buNone/>
              <a:defRPr sz="1350">
                <a:solidFill>
                  <a:schemeClr val="bg1"/>
                </a:solidFill>
              </a:defRPr>
            </a:lvl6pPr>
            <a:lvl7pPr marL="0" indent="0">
              <a:lnSpc>
                <a:spcPts val="1500"/>
              </a:lnSpc>
              <a:spcAft>
                <a:spcPts val="900"/>
              </a:spcAft>
              <a:buNone/>
              <a:defRPr sz="1350">
                <a:solidFill>
                  <a:schemeClr val="bg1"/>
                </a:solidFill>
              </a:defRPr>
            </a:lvl7pPr>
            <a:lvl8pPr marL="0" indent="0">
              <a:lnSpc>
                <a:spcPts val="1500"/>
              </a:lnSpc>
              <a:spcAft>
                <a:spcPts val="900"/>
              </a:spcAft>
              <a:buNone/>
              <a:defRPr sz="1350">
                <a:solidFill>
                  <a:schemeClr val="bg1"/>
                </a:solidFill>
              </a:defRPr>
            </a:lvl8pPr>
            <a:lvl9pPr marL="0" indent="0">
              <a:lnSpc>
                <a:spcPts val="1500"/>
              </a:lnSpc>
              <a:spcAft>
                <a:spcPts val="900"/>
              </a:spcAft>
              <a:buNone/>
              <a:defRPr sz="13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5798765" y="342705"/>
            <a:ext cx="1541999" cy="2052000"/>
          </a:xfrm>
          <a:solidFill>
            <a:srgbClr val="A84500"/>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7339807" y="342705"/>
            <a:ext cx="1545827"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5798766" y="2393950"/>
            <a:ext cx="3086869"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Tree>
    <p:extLst>
      <p:ext uri="{BB962C8B-B14F-4D97-AF65-F5344CB8AC3E}">
        <p14:creationId xmlns:p14="http://schemas.microsoft.com/office/powerpoint/2010/main" val="87691330"/>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2">
    <p:spTree>
      <p:nvGrpSpPr>
        <p:cNvPr id="1" name=""/>
        <p:cNvGrpSpPr/>
        <p:nvPr/>
      </p:nvGrpSpPr>
      <p:grpSpPr>
        <a:xfrm>
          <a:off x="0" y="0"/>
          <a:ext cx="0" cy="0"/>
          <a:chOff x="0" y="0"/>
          <a:chExt cx="0" cy="0"/>
        </a:xfrm>
      </p:grpSpPr>
      <p:pic>
        <p:nvPicPr>
          <p:cNvPr id="4" name="Picture 3" descr="People walking under a building&#10;&#10;Description automatically generated">
            <a:extLst>
              <a:ext uri="{FF2B5EF4-FFF2-40B4-BE49-F238E27FC236}">
                <a16:creationId xmlns:a16="http://schemas.microsoft.com/office/drawing/2014/main" id="{E7BA957F-097B-72FD-DF04-76077458E4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199" y="341999"/>
            <a:ext cx="598695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20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86829492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2_Divider_with image1_style2">
    <p:spTree>
      <p:nvGrpSpPr>
        <p:cNvPr id="1" name=""/>
        <p:cNvGrpSpPr/>
        <p:nvPr/>
      </p:nvGrpSpPr>
      <p:grpSpPr>
        <a:xfrm>
          <a:off x="0" y="0"/>
          <a:ext cx="0" cy="0"/>
          <a:chOff x="0" y="0"/>
          <a:chExt cx="0" cy="0"/>
        </a:xfrm>
      </p:grpSpPr>
      <p:pic>
        <p:nvPicPr>
          <p:cNvPr id="4" name="Picture 3" descr="A statue of a person&#10;&#10;Description automatically generated">
            <a:extLst>
              <a:ext uri="{FF2B5EF4-FFF2-40B4-BE49-F238E27FC236}">
                <a16:creationId xmlns:a16="http://schemas.microsoft.com/office/drawing/2014/main" id="{64F275E5-53E4-CE84-BFBA-2BC612A005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199" y="342000"/>
            <a:ext cx="6880209"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1"/>
            <a:ext cx="2750135" cy="6118503"/>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852237290"/>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3_Divider_with image1_style2">
    <p:spTree>
      <p:nvGrpSpPr>
        <p:cNvPr id="1" name=""/>
        <p:cNvGrpSpPr/>
        <p:nvPr/>
      </p:nvGrpSpPr>
      <p:grpSpPr>
        <a:xfrm>
          <a:off x="0" y="0"/>
          <a:ext cx="0" cy="0"/>
          <a:chOff x="0" y="0"/>
          <a:chExt cx="0" cy="0"/>
        </a:xfrm>
      </p:grpSpPr>
      <p:pic>
        <p:nvPicPr>
          <p:cNvPr id="9" name="Picture 8" descr="A close-up of a hand pointing at a model&#10;&#10;Description automatically generated">
            <a:extLst>
              <a:ext uri="{FF2B5EF4-FFF2-40B4-BE49-F238E27FC236}">
                <a16:creationId xmlns:a16="http://schemas.microsoft.com/office/drawing/2014/main" id="{BD33C0EC-1329-DF67-CC34-2186429DE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00" y="342000"/>
            <a:ext cx="687977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259200" y="342000"/>
            <a:ext cx="58833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6142428" y="342000"/>
            <a:ext cx="2750135" cy="6120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7981128" y="1567524"/>
            <a:ext cx="911435" cy="1224000"/>
          </a:xfrm>
          <a:solidFill>
            <a:srgbClr val="C8C8C8"/>
          </a:solidFill>
        </p:spPr>
        <p:txBody>
          <a:bodyPr lIns="180000" tIns="144000" rIns="144000" bIns="144000"/>
          <a:lstStyle>
            <a:lvl1pPr marL="0">
              <a:lnSpc>
                <a:spcPts val="1050"/>
              </a:lnSpc>
              <a:spcAft>
                <a:spcPts val="0"/>
              </a:spcAft>
              <a:buFontTx/>
              <a:buNone/>
              <a:defRPr sz="900" b="1"/>
            </a:lvl1pPr>
            <a:lvl2pPr marL="0">
              <a:lnSpc>
                <a:spcPts val="1050"/>
              </a:lnSpc>
              <a:spcAft>
                <a:spcPts val="0"/>
              </a:spcAft>
              <a:buFontTx/>
              <a:buNone/>
              <a:defRPr sz="900" b="1"/>
            </a:lvl2pPr>
            <a:lvl3pPr marL="0" indent="0">
              <a:lnSpc>
                <a:spcPts val="1050"/>
              </a:lnSpc>
              <a:spcAft>
                <a:spcPts val="0"/>
              </a:spcAft>
              <a:buFontTx/>
              <a:buNone/>
              <a:defRPr sz="900" b="1"/>
            </a:lvl3pPr>
            <a:lvl4pPr marL="0" indent="0">
              <a:lnSpc>
                <a:spcPts val="1050"/>
              </a:lnSpc>
              <a:spcAft>
                <a:spcPts val="0"/>
              </a:spcAft>
              <a:buFontTx/>
              <a:buNone/>
              <a:defRPr sz="900" b="1"/>
            </a:lvl4pPr>
            <a:lvl5pPr marL="0" indent="0">
              <a:lnSpc>
                <a:spcPts val="1050"/>
              </a:lnSpc>
              <a:spcAft>
                <a:spcPts val="0"/>
              </a:spcAft>
              <a:buFontTx/>
              <a:buNone/>
              <a:defRPr sz="900" b="1"/>
            </a:lvl5pPr>
            <a:lvl6pPr marL="0" indent="0">
              <a:lnSpc>
                <a:spcPts val="1050"/>
              </a:lnSpc>
              <a:spcAft>
                <a:spcPts val="0"/>
              </a:spcAft>
              <a:buFontTx/>
              <a:buNone/>
              <a:defRPr sz="900" b="1"/>
            </a:lvl6pPr>
            <a:lvl7pPr marL="0" indent="0">
              <a:lnSpc>
                <a:spcPts val="1050"/>
              </a:lnSpc>
              <a:spcAft>
                <a:spcPts val="0"/>
              </a:spcAft>
              <a:buFontTx/>
              <a:buNone/>
              <a:defRPr sz="900" b="1"/>
            </a:lvl7pPr>
            <a:lvl8pPr marL="0" indent="0">
              <a:lnSpc>
                <a:spcPts val="1050"/>
              </a:lnSpc>
              <a:spcAft>
                <a:spcPts val="0"/>
              </a:spcAft>
              <a:buFontTx/>
              <a:buNone/>
              <a:defRPr sz="900" b="1"/>
            </a:lvl8pPr>
            <a:lvl9pPr marL="0" indent="0">
              <a:lnSpc>
                <a:spcPts val="1050"/>
              </a:lnSpc>
              <a:spcAft>
                <a:spcPts val="0"/>
              </a:spcAft>
              <a:buFontTx/>
              <a:buNone/>
              <a:defRPr sz="9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6142500" y="342000"/>
            <a:ext cx="1827666" cy="2449524"/>
          </a:xfrm>
          <a:noFill/>
        </p:spPr>
        <p:txBody>
          <a:bodyPr lIns="144000" tIns="144000" rIns="144000" bIns="144000"/>
          <a:lstStyle>
            <a:lvl1pPr>
              <a:lnSpc>
                <a:spcPts val="1950"/>
              </a:lnSpc>
              <a:spcAft>
                <a:spcPts val="450"/>
              </a:spcAft>
              <a:defRPr sz="1800">
                <a:solidFill>
                  <a:schemeClr val="bg1"/>
                </a:solidFill>
              </a:defRPr>
            </a:lvl1pPr>
            <a:lvl2pPr marL="0" indent="0">
              <a:lnSpc>
                <a:spcPts val="1350"/>
              </a:lnSpc>
              <a:spcAft>
                <a:spcPts val="450"/>
              </a:spcAft>
              <a:buNone/>
              <a:defRPr sz="1200">
                <a:solidFill>
                  <a:schemeClr val="bg1"/>
                </a:solidFill>
              </a:defRPr>
            </a:lvl2pPr>
            <a:lvl3pPr marL="0" indent="0">
              <a:lnSpc>
                <a:spcPts val="1050"/>
              </a:lnSpc>
              <a:spcAft>
                <a:spcPts val="450"/>
              </a:spcAft>
              <a:buNone/>
              <a:defRPr sz="900">
                <a:solidFill>
                  <a:schemeClr val="bg1"/>
                </a:solidFill>
              </a:defRPr>
            </a:lvl3pPr>
            <a:lvl4pPr marL="0" indent="0">
              <a:lnSpc>
                <a:spcPts val="1050"/>
              </a:lnSpc>
              <a:spcAft>
                <a:spcPts val="450"/>
              </a:spcAft>
              <a:buNone/>
              <a:defRPr sz="900">
                <a:solidFill>
                  <a:schemeClr val="bg1"/>
                </a:solidFill>
              </a:defRPr>
            </a:lvl4pPr>
            <a:lvl5pPr marL="0" indent="0">
              <a:lnSpc>
                <a:spcPts val="1050"/>
              </a:lnSpc>
              <a:spcAft>
                <a:spcPts val="450"/>
              </a:spcAft>
              <a:buNone/>
              <a:defRPr sz="900">
                <a:solidFill>
                  <a:schemeClr val="bg1"/>
                </a:solidFill>
              </a:defRPr>
            </a:lvl5pPr>
            <a:lvl6pPr marL="0" indent="0">
              <a:lnSpc>
                <a:spcPts val="1050"/>
              </a:lnSpc>
              <a:spcAft>
                <a:spcPts val="450"/>
              </a:spcAft>
              <a:buNone/>
              <a:defRPr sz="900">
                <a:solidFill>
                  <a:schemeClr val="bg1"/>
                </a:solidFill>
              </a:defRPr>
            </a:lvl6pPr>
            <a:lvl7pPr marL="0" indent="0">
              <a:lnSpc>
                <a:spcPts val="1050"/>
              </a:lnSpc>
              <a:spcAft>
                <a:spcPts val="450"/>
              </a:spcAft>
              <a:buNone/>
              <a:defRPr sz="900">
                <a:solidFill>
                  <a:schemeClr val="bg1"/>
                </a:solidFill>
              </a:defRPr>
            </a:lvl7pPr>
            <a:lvl8pPr marL="0" indent="0">
              <a:lnSpc>
                <a:spcPts val="1050"/>
              </a:lnSpc>
              <a:spcAft>
                <a:spcPts val="450"/>
              </a:spcAft>
              <a:buNone/>
              <a:defRPr sz="900">
                <a:solidFill>
                  <a:schemeClr val="bg1"/>
                </a:solidFill>
              </a:defRPr>
            </a:lvl8pPr>
            <a:lvl9pPr marL="0" indent="0">
              <a:lnSpc>
                <a:spcPts val="1050"/>
              </a:lnSpc>
              <a:spcAft>
                <a:spcPts val="450"/>
              </a:spcAft>
              <a:buNone/>
              <a:defRPr sz="9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23083423"/>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258663" y="342705"/>
            <a:ext cx="8633900" cy="6156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350">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426600" y="500400"/>
            <a:ext cx="3572100" cy="5810400"/>
          </a:xfrm>
        </p:spPr>
        <p:txBody>
          <a:bodyPr/>
          <a:lstStyle>
            <a:lvl1pPr>
              <a:lnSpc>
                <a:spcPts val="3900"/>
              </a:lnSpc>
              <a:defRPr sz="3600">
                <a:solidFill>
                  <a:schemeClr val="bg1"/>
                </a:solidFill>
              </a:defRPr>
            </a:lvl1pPr>
          </a:lstStyle>
          <a:p>
            <a:r>
              <a:rPr lang="en-US"/>
              <a:t>Click to edit Master title style</a:t>
            </a:r>
            <a:endParaRPr lang="en-AU"/>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7975800" y="342001"/>
            <a:ext cx="916763" cy="1223793"/>
          </a:xfrm>
          <a:prstGeom prst="rect">
            <a:avLst/>
          </a:prstGeom>
        </p:spPr>
      </p:pic>
    </p:spTree>
    <p:extLst>
      <p:ext uri="{BB962C8B-B14F-4D97-AF65-F5344CB8AC3E}">
        <p14:creationId xmlns:p14="http://schemas.microsoft.com/office/powerpoint/2010/main" val="219345210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4.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slideLayout" Target="../slideLayouts/slideLayout112.xml"/><Relationship Id="rId47" Type="http://schemas.openxmlformats.org/officeDocument/2006/relationships/slideLayout" Target="../slideLayouts/slideLayout117.xml"/><Relationship Id="rId50" Type="http://schemas.openxmlformats.org/officeDocument/2006/relationships/slideLayout" Target="../slideLayouts/slideLayout120.xml"/><Relationship Id="rId55" Type="http://schemas.openxmlformats.org/officeDocument/2006/relationships/slideLayout" Target="../slideLayouts/slideLayout125.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9" Type="http://schemas.openxmlformats.org/officeDocument/2006/relationships/slideLayout" Target="../slideLayouts/slideLayout99.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3" Type="http://schemas.openxmlformats.org/officeDocument/2006/relationships/slideLayout" Target="../slideLayouts/slideLayout123.xml"/><Relationship Id="rId58" Type="http://schemas.openxmlformats.org/officeDocument/2006/relationships/slideLayout" Target="../slideLayouts/slideLayout128.xml"/><Relationship Id="rId5" Type="http://schemas.openxmlformats.org/officeDocument/2006/relationships/slideLayout" Target="../slideLayouts/slideLayout75.xml"/><Relationship Id="rId61" Type="http://schemas.openxmlformats.org/officeDocument/2006/relationships/theme" Target="../theme/theme5.xml"/><Relationship Id="rId19" Type="http://schemas.openxmlformats.org/officeDocument/2006/relationships/slideLayout" Target="../slideLayouts/slideLayout8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 Id="rId48" Type="http://schemas.openxmlformats.org/officeDocument/2006/relationships/slideLayout" Target="../slideLayouts/slideLayout118.xml"/><Relationship Id="rId56" Type="http://schemas.openxmlformats.org/officeDocument/2006/relationships/slideLayout" Target="../slideLayouts/slideLayout126.xml"/><Relationship Id="rId8" Type="http://schemas.openxmlformats.org/officeDocument/2006/relationships/slideLayout" Target="../slideLayouts/slideLayout78.xml"/><Relationship Id="rId51" Type="http://schemas.openxmlformats.org/officeDocument/2006/relationships/slideLayout" Target="../slideLayouts/slideLayout121.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59" Type="http://schemas.openxmlformats.org/officeDocument/2006/relationships/slideLayout" Target="../slideLayouts/slideLayout129.xml"/><Relationship Id="rId20" Type="http://schemas.openxmlformats.org/officeDocument/2006/relationships/slideLayout" Target="../slideLayouts/slideLayout90.xml"/><Relationship Id="rId41" Type="http://schemas.openxmlformats.org/officeDocument/2006/relationships/slideLayout" Target="../slideLayouts/slideLayout111.xml"/><Relationship Id="rId54" Type="http://schemas.openxmlformats.org/officeDocument/2006/relationships/slideLayout" Target="../slideLayouts/slideLayout124.xml"/><Relationship Id="rId62" Type="http://schemas.openxmlformats.org/officeDocument/2006/relationships/image" Target="../media/image11.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49" Type="http://schemas.openxmlformats.org/officeDocument/2006/relationships/slideLayout" Target="../slideLayouts/slideLayout119.xml"/><Relationship Id="rId57" Type="http://schemas.openxmlformats.org/officeDocument/2006/relationships/slideLayout" Target="../slideLayouts/slideLayout127.xml"/><Relationship Id="rId10" Type="http://schemas.openxmlformats.org/officeDocument/2006/relationships/slideLayout" Target="../slideLayouts/slideLayout80.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52" Type="http://schemas.openxmlformats.org/officeDocument/2006/relationships/slideLayout" Target="../slideLayouts/slideLayout122.xml"/><Relationship Id="rId60" Type="http://schemas.openxmlformats.org/officeDocument/2006/relationships/slideLayout" Target="../slideLayouts/slideLayout13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273572" y="395066"/>
            <a:ext cx="7520001"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26571" y="1532415"/>
            <a:ext cx="8467006"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6309737" y="6172508"/>
            <a:ext cx="1863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7/8/2024</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26571" y="6172508"/>
            <a:ext cx="5935855" cy="365125"/>
          </a:xfrm>
          <a:prstGeom prst="rect">
            <a:avLst/>
          </a:prstGeom>
        </p:spPr>
        <p:txBody>
          <a:bodyPr vert="horz" lIns="91440" tIns="45720" rIns="91440" bIns="45720" rtlCol="0" anchor="ctr"/>
          <a:lstStyle>
            <a:lvl1pPr algn="l">
              <a:defRPr sz="1200">
                <a:solidFill>
                  <a:schemeClr val="tx1"/>
                </a:solidFill>
              </a:defRPr>
            </a:lvl1pPr>
          </a:lstStyle>
          <a:p>
            <a:r>
              <a:rPr lang="en-AU" noProof="0" dirty="0"/>
              <a:t>Semester 1, 2021</a:t>
            </a:r>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8220048" y="6172508"/>
            <a:ext cx="56526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243" name="Group 4">
            <a:extLst>
              <a:ext uri="{FF2B5EF4-FFF2-40B4-BE49-F238E27FC236}">
                <a16:creationId xmlns:a16="http://schemas.microsoft.com/office/drawing/2014/main" id="{10B109AB-C874-4A80-A1E4-F3A3AC0E4493}"/>
              </a:ext>
            </a:extLst>
          </p:cNvPr>
          <p:cNvGrpSpPr>
            <a:grpSpLocks noChangeAspect="1"/>
          </p:cNvGrpSpPr>
          <p:nvPr/>
        </p:nvGrpSpPr>
        <p:grpSpPr bwMode="auto">
          <a:xfrm>
            <a:off x="423071" y="432000"/>
            <a:ext cx="718160" cy="720000"/>
            <a:chOff x="2864" y="1181"/>
            <a:chExt cx="1952" cy="1957"/>
          </a:xfrm>
        </p:grpSpPr>
        <p:sp>
          <p:nvSpPr>
            <p:cNvPr id="244" name="AutoShape 3">
              <a:extLst>
                <a:ext uri="{FF2B5EF4-FFF2-40B4-BE49-F238E27FC236}">
                  <a16:creationId xmlns:a16="http://schemas.microsoft.com/office/drawing/2014/main" id="{7EB6AC4B-8B74-448B-AA29-8C83B2CD6BD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Rectangle 5">
              <a:extLst>
                <a:ext uri="{FF2B5EF4-FFF2-40B4-BE49-F238E27FC236}">
                  <a16:creationId xmlns:a16="http://schemas.microsoft.com/office/drawing/2014/main" id="{818B5319-6FEE-4850-89C9-467814391D6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6">
              <a:extLst>
                <a:ext uri="{FF2B5EF4-FFF2-40B4-BE49-F238E27FC236}">
                  <a16:creationId xmlns:a16="http://schemas.microsoft.com/office/drawing/2014/main" id="{0AF01425-EE43-40DE-957E-6EC99E38803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7">
              <a:extLst>
                <a:ext uri="{FF2B5EF4-FFF2-40B4-BE49-F238E27FC236}">
                  <a16:creationId xmlns:a16="http://schemas.microsoft.com/office/drawing/2014/main" id="{AD36EF20-735B-4B32-97EA-92986DF06D97}"/>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8" name="Freeform 8">
              <a:extLst>
                <a:ext uri="{FF2B5EF4-FFF2-40B4-BE49-F238E27FC236}">
                  <a16:creationId xmlns:a16="http://schemas.microsoft.com/office/drawing/2014/main" id="{CE12F0BB-70E6-459F-A657-3727377649B0}"/>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9" name="Freeform 9">
              <a:extLst>
                <a:ext uri="{FF2B5EF4-FFF2-40B4-BE49-F238E27FC236}">
                  <a16:creationId xmlns:a16="http://schemas.microsoft.com/office/drawing/2014/main" id="{4DEA87C4-A8B0-4BAB-B44D-7553C0C5EE09}"/>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0" name="Freeform 10">
              <a:extLst>
                <a:ext uri="{FF2B5EF4-FFF2-40B4-BE49-F238E27FC236}">
                  <a16:creationId xmlns:a16="http://schemas.microsoft.com/office/drawing/2014/main" id="{3B2109E3-4D96-46F3-80CA-36C469DBAFB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1" name="Freeform 11">
              <a:extLst>
                <a:ext uri="{FF2B5EF4-FFF2-40B4-BE49-F238E27FC236}">
                  <a16:creationId xmlns:a16="http://schemas.microsoft.com/office/drawing/2014/main" id="{9A65ABD4-2F80-48ED-9586-996B6D4B254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2" name="Freeform 12">
              <a:extLst>
                <a:ext uri="{FF2B5EF4-FFF2-40B4-BE49-F238E27FC236}">
                  <a16:creationId xmlns:a16="http://schemas.microsoft.com/office/drawing/2014/main" id="{010AD24B-1B5A-4AE2-88DA-B6DA4AE7F67C}"/>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3" name="Freeform 13">
              <a:extLst>
                <a:ext uri="{FF2B5EF4-FFF2-40B4-BE49-F238E27FC236}">
                  <a16:creationId xmlns:a16="http://schemas.microsoft.com/office/drawing/2014/main" id="{C26A18C3-B362-4583-899A-39A3B1FF6FD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4" name="Freeform 14">
              <a:extLst>
                <a:ext uri="{FF2B5EF4-FFF2-40B4-BE49-F238E27FC236}">
                  <a16:creationId xmlns:a16="http://schemas.microsoft.com/office/drawing/2014/main" id="{75A20202-BC46-45E6-80A6-208C5A187080}"/>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5" name="Freeform 15">
              <a:extLst>
                <a:ext uri="{FF2B5EF4-FFF2-40B4-BE49-F238E27FC236}">
                  <a16:creationId xmlns:a16="http://schemas.microsoft.com/office/drawing/2014/main" id="{084CB548-6EDD-451D-86B2-60E12A8AFF9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6" name="Freeform 16">
              <a:extLst>
                <a:ext uri="{FF2B5EF4-FFF2-40B4-BE49-F238E27FC236}">
                  <a16:creationId xmlns:a16="http://schemas.microsoft.com/office/drawing/2014/main" id="{25F8FFA1-05FF-4B87-8A08-8F93112C093A}"/>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7" name="Freeform 17">
              <a:extLst>
                <a:ext uri="{FF2B5EF4-FFF2-40B4-BE49-F238E27FC236}">
                  <a16:creationId xmlns:a16="http://schemas.microsoft.com/office/drawing/2014/main" id="{9DE83C18-5C9D-456C-BD2F-04E4DC7E824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8" name="Freeform 18">
              <a:extLst>
                <a:ext uri="{FF2B5EF4-FFF2-40B4-BE49-F238E27FC236}">
                  <a16:creationId xmlns:a16="http://schemas.microsoft.com/office/drawing/2014/main" id="{3D9729A0-7431-42D6-B3C0-A50B1F37BDC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9" name="Freeform 19">
              <a:extLst>
                <a:ext uri="{FF2B5EF4-FFF2-40B4-BE49-F238E27FC236}">
                  <a16:creationId xmlns:a16="http://schemas.microsoft.com/office/drawing/2014/main" id="{5B283A52-6ECA-44BC-88FB-D25C3551D641}"/>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0" name="Freeform 20">
              <a:extLst>
                <a:ext uri="{FF2B5EF4-FFF2-40B4-BE49-F238E27FC236}">
                  <a16:creationId xmlns:a16="http://schemas.microsoft.com/office/drawing/2014/main" id="{E8973538-4017-4AD4-9B9C-8299C4D413F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1" name="Rectangle 21">
              <a:extLst>
                <a:ext uri="{FF2B5EF4-FFF2-40B4-BE49-F238E27FC236}">
                  <a16:creationId xmlns:a16="http://schemas.microsoft.com/office/drawing/2014/main" id="{ED45594E-FE63-4B02-8BFE-F27623E0059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2" name="Freeform 22">
              <a:extLst>
                <a:ext uri="{FF2B5EF4-FFF2-40B4-BE49-F238E27FC236}">
                  <a16:creationId xmlns:a16="http://schemas.microsoft.com/office/drawing/2014/main" id="{032C4DC5-4FC3-4CD6-A5F9-D68CB605F2A2}"/>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3" name="Freeform 23">
              <a:extLst>
                <a:ext uri="{FF2B5EF4-FFF2-40B4-BE49-F238E27FC236}">
                  <a16:creationId xmlns:a16="http://schemas.microsoft.com/office/drawing/2014/main" id="{FA4D9B53-5E07-4261-9BCE-D261EA4D5B0C}"/>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4" name="Freeform 24">
              <a:extLst>
                <a:ext uri="{FF2B5EF4-FFF2-40B4-BE49-F238E27FC236}">
                  <a16:creationId xmlns:a16="http://schemas.microsoft.com/office/drawing/2014/main" id="{41D3032E-CDEE-4628-97B5-20B5ED1619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5" name="Freeform 25">
              <a:extLst>
                <a:ext uri="{FF2B5EF4-FFF2-40B4-BE49-F238E27FC236}">
                  <a16:creationId xmlns:a16="http://schemas.microsoft.com/office/drawing/2014/main" id="{96C04E23-D084-4BA4-8698-55662D0C4A5D}"/>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6" name="Freeform 26">
              <a:extLst>
                <a:ext uri="{FF2B5EF4-FFF2-40B4-BE49-F238E27FC236}">
                  <a16:creationId xmlns:a16="http://schemas.microsoft.com/office/drawing/2014/main" id="{2E873FF8-C701-4848-BB75-53E79F3F2692}"/>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7" name="Freeform 27">
              <a:extLst>
                <a:ext uri="{FF2B5EF4-FFF2-40B4-BE49-F238E27FC236}">
                  <a16:creationId xmlns:a16="http://schemas.microsoft.com/office/drawing/2014/main" id="{99D61FDE-A0E9-4023-A115-06F59761AD78}"/>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8" name="Freeform 28">
              <a:extLst>
                <a:ext uri="{FF2B5EF4-FFF2-40B4-BE49-F238E27FC236}">
                  <a16:creationId xmlns:a16="http://schemas.microsoft.com/office/drawing/2014/main" id="{264E625C-71BF-42C5-8F97-A4540F0AEC6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9" name="Freeform 29">
              <a:extLst>
                <a:ext uri="{FF2B5EF4-FFF2-40B4-BE49-F238E27FC236}">
                  <a16:creationId xmlns:a16="http://schemas.microsoft.com/office/drawing/2014/main" id="{7032F3D2-21E2-47FC-8661-70B84BBBF736}"/>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0" name="Freeform 30">
              <a:extLst>
                <a:ext uri="{FF2B5EF4-FFF2-40B4-BE49-F238E27FC236}">
                  <a16:creationId xmlns:a16="http://schemas.microsoft.com/office/drawing/2014/main" id="{1329B72A-6B21-4D5F-849C-463F7424A10A}"/>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1" name="Freeform 31">
              <a:extLst>
                <a:ext uri="{FF2B5EF4-FFF2-40B4-BE49-F238E27FC236}">
                  <a16:creationId xmlns:a16="http://schemas.microsoft.com/office/drawing/2014/main" id="{0BC9B370-A036-4F47-80FB-6E5BAD85E56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2" name="Freeform 32">
              <a:extLst>
                <a:ext uri="{FF2B5EF4-FFF2-40B4-BE49-F238E27FC236}">
                  <a16:creationId xmlns:a16="http://schemas.microsoft.com/office/drawing/2014/main" id="{C0A6B761-41BA-40A1-8CBC-713E93EC603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3" name="Freeform 34">
              <a:extLst>
                <a:ext uri="{FF2B5EF4-FFF2-40B4-BE49-F238E27FC236}">
                  <a16:creationId xmlns:a16="http://schemas.microsoft.com/office/drawing/2014/main" id="{B0EA4F54-49D3-4BD7-B0DF-92223FBC50C7}"/>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4" name="Freeform 35">
              <a:extLst>
                <a:ext uri="{FF2B5EF4-FFF2-40B4-BE49-F238E27FC236}">
                  <a16:creationId xmlns:a16="http://schemas.microsoft.com/office/drawing/2014/main" id="{FA09D9E7-91C1-4546-AB1F-C5CC560A0611}"/>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5" name="Freeform 36">
              <a:extLst>
                <a:ext uri="{FF2B5EF4-FFF2-40B4-BE49-F238E27FC236}">
                  <a16:creationId xmlns:a16="http://schemas.microsoft.com/office/drawing/2014/main" id="{3ED3064C-75FA-468D-8D31-882F4D58B4A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6" name="Freeform 37">
              <a:extLst>
                <a:ext uri="{FF2B5EF4-FFF2-40B4-BE49-F238E27FC236}">
                  <a16:creationId xmlns:a16="http://schemas.microsoft.com/office/drawing/2014/main" id="{68D220D6-C7AF-4B65-9BFC-883493F4D4F2}"/>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7" name="Freeform 38">
              <a:extLst>
                <a:ext uri="{FF2B5EF4-FFF2-40B4-BE49-F238E27FC236}">
                  <a16:creationId xmlns:a16="http://schemas.microsoft.com/office/drawing/2014/main" id="{E1290535-1314-49DF-9ABD-15513857C281}"/>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8" name="Freeform 39">
              <a:extLst>
                <a:ext uri="{FF2B5EF4-FFF2-40B4-BE49-F238E27FC236}">
                  <a16:creationId xmlns:a16="http://schemas.microsoft.com/office/drawing/2014/main" id="{AADFF7CD-8DC0-442C-82DD-99F07411D40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9" name="Freeform 40">
              <a:extLst>
                <a:ext uri="{FF2B5EF4-FFF2-40B4-BE49-F238E27FC236}">
                  <a16:creationId xmlns:a16="http://schemas.microsoft.com/office/drawing/2014/main" id="{C98D974F-651C-4B46-9D6B-C869F97AAF9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0" name="Freeform 41">
              <a:extLst>
                <a:ext uri="{FF2B5EF4-FFF2-40B4-BE49-F238E27FC236}">
                  <a16:creationId xmlns:a16="http://schemas.microsoft.com/office/drawing/2014/main" id="{F18AA89E-6D2F-49E9-AAB7-33D81C26A7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1" name="Freeform 42">
              <a:extLst>
                <a:ext uri="{FF2B5EF4-FFF2-40B4-BE49-F238E27FC236}">
                  <a16:creationId xmlns:a16="http://schemas.microsoft.com/office/drawing/2014/main" id="{643C4C7B-D3E8-400B-B938-BAC36EDF5E57}"/>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2" name="Freeform 43">
              <a:extLst>
                <a:ext uri="{FF2B5EF4-FFF2-40B4-BE49-F238E27FC236}">
                  <a16:creationId xmlns:a16="http://schemas.microsoft.com/office/drawing/2014/main" id="{39A39533-D4A2-4BBA-9B85-AABE37AF612B}"/>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3" name="Freeform 44">
              <a:extLst>
                <a:ext uri="{FF2B5EF4-FFF2-40B4-BE49-F238E27FC236}">
                  <a16:creationId xmlns:a16="http://schemas.microsoft.com/office/drawing/2014/main" id="{336FF3A4-2A83-46B0-BAED-601F83C6A99F}"/>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4" name="Freeform 45">
              <a:extLst>
                <a:ext uri="{FF2B5EF4-FFF2-40B4-BE49-F238E27FC236}">
                  <a16:creationId xmlns:a16="http://schemas.microsoft.com/office/drawing/2014/main" id="{5F03CB4B-F373-47A8-9A9D-149CBC4509E5}"/>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5" name="Freeform 46">
              <a:extLst>
                <a:ext uri="{FF2B5EF4-FFF2-40B4-BE49-F238E27FC236}">
                  <a16:creationId xmlns:a16="http://schemas.microsoft.com/office/drawing/2014/main" id="{9AF231D7-96BB-4A58-98A9-9C38F6EBCAC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6" name="Freeform 47">
              <a:extLst>
                <a:ext uri="{FF2B5EF4-FFF2-40B4-BE49-F238E27FC236}">
                  <a16:creationId xmlns:a16="http://schemas.microsoft.com/office/drawing/2014/main" id="{9699CB94-9797-4630-B9B1-00E1053B78AD}"/>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7" name="Freeform 48">
              <a:extLst>
                <a:ext uri="{FF2B5EF4-FFF2-40B4-BE49-F238E27FC236}">
                  <a16:creationId xmlns:a16="http://schemas.microsoft.com/office/drawing/2014/main" id="{532904E0-BD95-47FE-8467-AFAEFC6AAB6C}"/>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8" name="Freeform 49">
              <a:extLst>
                <a:ext uri="{FF2B5EF4-FFF2-40B4-BE49-F238E27FC236}">
                  <a16:creationId xmlns:a16="http://schemas.microsoft.com/office/drawing/2014/main" id="{EE067328-8325-4EDC-9B0E-249D98AF2248}"/>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9" name="Freeform 50">
              <a:extLst>
                <a:ext uri="{FF2B5EF4-FFF2-40B4-BE49-F238E27FC236}">
                  <a16:creationId xmlns:a16="http://schemas.microsoft.com/office/drawing/2014/main" id="{FE6D58E0-3CBC-4EF2-8602-1F1443409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0" name="Freeform 51">
              <a:extLst>
                <a:ext uri="{FF2B5EF4-FFF2-40B4-BE49-F238E27FC236}">
                  <a16:creationId xmlns:a16="http://schemas.microsoft.com/office/drawing/2014/main" id="{A540C51A-ADC8-4601-B5AA-A99D0DAC900A}"/>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1" name="Freeform 52">
              <a:extLst>
                <a:ext uri="{FF2B5EF4-FFF2-40B4-BE49-F238E27FC236}">
                  <a16:creationId xmlns:a16="http://schemas.microsoft.com/office/drawing/2014/main" id="{D00811B7-7E43-45EA-8E0E-370C388D72F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2" name="Freeform 53">
              <a:extLst>
                <a:ext uri="{FF2B5EF4-FFF2-40B4-BE49-F238E27FC236}">
                  <a16:creationId xmlns:a16="http://schemas.microsoft.com/office/drawing/2014/main" id="{1D818141-D0FA-4D72-B8AD-78E6BCBDF381}"/>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3" name="Freeform 54">
              <a:extLst>
                <a:ext uri="{FF2B5EF4-FFF2-40B4-BE49-F238E27FC236}">
                  <a16:creationId xmlns:a16="http://schemas.microsoft.com/office/drawing/2014/main" id="{56C15302-16A9-421B-ABD2-0E2AE03A1A7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4" name="Freeform 55">
              <a:extLst>
                <a:ext uri="{FF2B5EF4-FFF2-40B4-BE49-F238E27FC236}">
                  <a16:creationId xmlns:a16="http://schemas.microsoft.com/office/drawing/2014/main" id="{3B36BC11-8A39-4060-89B3-3F68F20F514F}"/>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5" name="Freeform 56">
              <a:extLst>
                <a:ext uri="{FF2B5EF4-FFF2-40B4-BE49-F238E27FC236}">
                  <a16:creationId xmlns:a16="http://schemas.microsoft.com/office/drawing/2014/main" id="{9A604842-442A-4AC7-8CF8-AF3B6C0A768C}"/>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6" name="Freeform 57">
              <a:extLst>
                <a:ext uri="{FF2B5EF4-FFF2-40B4-BE49-F238E27FC236}">
                  <a16:creationId xmlns:a16="http://schemas.microsoft.com/office/drawing/2014/main" id="{8E5AF6BD-F9F0-4306-BE6A-01192D38ED18}"/>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7" name="Freeform 58">
              <a:extLst>
                <a:ext uri="{FF2B5EF4-FFF2-40B4-BE49-F238E27FC236}">
                  <a16:creationId xmlns:a16="http://schemas.microsoft.com/office/drawing/2014/main" id="{AA64BF41-A39C-4080-9E34-4C723236C484}"/>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8" name="Freeform 59">
              <a:extLst>
                <a:ext uri="{FF2B5EF4-FFF2-40B4-BE49-F238E27FC236}">
                  <a16:creationId xmlns:a16="http://schemas.microsoft.com/office/drawing/2014/main" id="{B675F4D5-7A6D-4C8E-A9F0-360004B5E92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9" name="Freeform 60">
              <a:extLst>
                <a:ext uri="{FF2B5EF4-FFF2-40B4-BE49-F238E27FC236}">
                  <a16:creationId xmlns:a16="http://schemas.microsoft.com/office/drawing/2014/main" id="{85DEC662-1A2A-4AEA-8E4F-D3E1AD9E426E}"/>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300" name="Freeform 61">
              <a:extLst>
                <a:ext uri="{FF2B5EF4-FFF2-40B4-BE49-F238E27FC236}">
                  <a16:creationId xmlns:a16="http://schemas.microsoft.com/office/drawing/2014/main" id="{0C30D195-16A6-4BE4-9295-10800D45BF25}"/>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301" name="Freeform 62">
              <a:extLst>
                <a:ext uri="{FF2B5EF4-FFF2-40B4-BE49-F238E27FC236}">
                  <a16:creationId xmlns:a16="http://schemas.microsoft.com/office/drawing/2014/main" id="{F58BE6EC-96DF-47C7-977F-435A400B2D5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Box 23">
            <a:extLst>
              <a:ext uri="{FF2B5EF4-FFF2-40B4-BE49-F238E27FC236}">
                <a16:creationId xmlns:a16="http://schemas.microsoft.com/office/drawing/2014/main" id="{6A18DB8A-AA93-0C46-8B31-4744EFFA8A24}"/>
              </a:ext>
            </a:extLst>
          </p:cNvPr>
          <p:cNvSpPr txBox="1">
            <a:spLocks noChangeArrowheads="1"/>
          </p:cNvSpPr>
          <p:nvPr userDrawn="1"/>
        </p:nvSpPr>
        <p:spPr bwMode="auto">
          <a:xfrm>
            <a:off x="8362950" y="6521450"/>
            <a:ext cx="781050" cy="336550"/>
          </a:xfrm>
          <a:prstGeom prst="rect">
            <a:avLst/>
          </a:prstGeom>
          <a:noFill/>
          <a:ln w="9525" algn="ctr">
            <a:noFill/>
            <a:miter lim="800000"/>
            <a:headEnd/>
            <a:tailEnd/>
          </a:ln>
          <a:effectLst/>
        </p:spPr>
        <p:txBody>
          <a:bodyPr lIns="92075" tIns="46038" rIns="92075" bIns="46038">
            <a:spAutoFit/>
          </a:bodyPr>
          <a:lstStyle>
            <a:lvl1pPr marL="342900" indent="-342900">
              <a:defRPr kumimoji="1" sz="2400">
                <a:solidFill>
                  <a:srgbClr val="000000"/>
                </a:solidFill>
                <a:latin typeface="Times New Roman" charset="0"/>
                <a:ea typeface="ＭＳ Ｐゴシック" charset="-128"/>
              </a:defRPr>
            </a:lvl1pPr>
            <a:lvl2pPr marL="742950" indent="-285750">
              <a:defRPr kumimoji="1" sz="2400">
                <a:solidFill>
                  <a:srgbClr val="000000"/>
                </a:solidFill>
                <a:latin typeface="Times New Roman" charset="0"/>
                <a:ea typeface="ＭＳ Ｐゴシック" charset="-128"/>
              </a:defRPr>
            </a:lvl2pPr>
            <a:lvl3pPr marL="1143000" indent="-228600">
              <a:defRPr kumimoji="1" sz="2400">
                <a:solidFill>
                  <a:srgbClr val="000000"/>
                </a:solidFill>
                <a:latin typeface="Times New Roman" charset="0"/>
                <a:ea typeface="ＭＳ Ｐゴシック" charset="-128"/>
              </a:defRPr>
            </a:lvl3pPr>
            <a:lvl4pPr marL="1600200" indent="-228600">
              <a:defRPr kumimoji="1" sz="2400">
                <a:solidFill>
                  <a:srgbClr val="000000"/>
                </a:solidFill>
                <a:latin typeface="Times New Roman" charset="0"/>
                <a:ea typeface="ＭＳ Ｐゴシック" charset="-128"/>
              </a:defRPr>
            </a:lvl4pPr>
            <a:lvl5pPr marL="2057400" indent="-228600">
              <a:defRPr kumimoji="1" sz="2400">
                <a:solidFill>
                  <a:srgbClr val="000000"/>
                </a:solidFill>
                <a:latin typeface="Times New Roman" charset="0"/>
                <a:ea typeface="ＭＳ Ｐゴシック" charset="-128"/>
              </a:defRPr>
            </a:lvl5pPr>
            <a:lvl6pPr marL="2514600" indent="-228600" eaLnBrk="0" fontAlgn="base" hangingPunct="0">
              <a:spcBef>
                <a:spcPct val="20000"/>
              </a:spcBef>
              <a:spcAft>
                <a:spcPct val="0"/>
              </a:spcAft>
              <a:buChar char="•"/>
              <a:defRPr kumimoji="1" sz="2400">
                <a:solidFill>
                  <a:srgbClr val="000000"/>
                </a:solidFill>
                <a:latin typeface="Times New Roman" charset="0"/>
                <a:ea typeface="ＭＳ Ｐゴシック" charset="-128"/>
              </a:defRPr>
            </a:lvl6pPr>
            <a:lvl7pPr marL="2971800" indent="-228600" eaLnBrk="0" fontAlgn="base" hangingPunct="0">
              <a:spcBef>
                <a:spcPct val="20000"/>
              </a:spcBef>
              <a:spcAft>
                <a:spcPct val="0"/>
              </a:spcAft>
              <a:buChar char="•"/>
              <a:defRPr kumimoji="1" sz="2400">
                <a:solidFill>
                  <a:srgbClr val="000000"/>
                </a:solidFill>
                <a:latin typeface="Times New Roman" charset="0"/>
                <a:ea typeface="ＭＳ Ｐゴシック" charset="-128"/>
              </a:defRPr>
            </a:lvl7pPr>
            <a:lvl8pPr marL="3429000" indent="-228600" eaLnBrk="0" fontAlgn="base" hangingPunct="0">
              <a:spcBef>
                <a:spcPct val="20000"/>
              </a:spcBef>
              <a:spcAft>
                <a:spcPct val="0"/>
              </a:spcAft>
              <a:buChar char="•"/>
              <a:defRPr kumimoji="1" sz="2400">
                <a:solidFill>
                  <a:srgbClr val="000000"/>
                </a:solidFill>
                <a:latin typeface="Times New Roman" charset="0"/>
                <a:ea typeface="ＭＳ Ｐゴシック" charset="-128"/>
              </a:defRPr>
            </a:lvl8pPr>
            <a:lvl9pPr marL="3886200" indent="-228600" eaLnBrk="0" fontAlgn="base" hangingPunct="0">
              <a:spcBef>
                <a:spcPct val="20000"/>
              </a:spcBef>
              <a:spcAft>
                <a:spcPct val="0"/>
              </a:spcAft>
              <a:buChar char="•"/>
              <a:defRPr kumimoji="1" sz="2400">
                <a:solidFill>
                  <a:srgbClr val="000000"/>
                </a:solidFill>
                <a:latin typeface="Times New Roman" charset="0"/>
                <a:ea typeface="ＭＳ Ｐゴシック" charset="-128"/>
              </a:defRPr>
            </a:lvl9pPr>
          </a:lstStyle>
          <a:p>
            <a:pPr>
              <a:spcBef>
                <a:spcPct val="50000"/>
              </a:spcBef>
              <a:defRPr/>
            </a:pPr>
            <a:fld id="{19079AF9-BEA8-2D4C-8FA9-3D71362B570E}" type="slidenum">
              <a:rPr lang="en-AU" altLang="x-none" sz="1600" smtClean="0"/>
              <a:pPr>
                <a:spcBef>
                  <a:spcPct val="50000"/>
                </a:spcBef>
                <a:defRPr/>
              </a:pPr>
              <a:t>‹#›</a:t>
            </a:fld>
            <a:endParaRPr lang="en-AU" altLang="x-none" sz="1600"/>
          </a:p>
        </p:txBody>
      </p:sp>
    </p:spTree>
    <p:extLst>
      <p:ext uri="{BB962C8B-B14F-4D97-AF65-F5344CB8AC3E}">
        <p14:creationId xmlns:p14="http://schemas.microsoft.com/office/powerpoint/2010/main" val="3591405168"/>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94" r:id="rId12"/>
    <p:sldLayoutId id="2147484195" r:id="rId13"/>
    <p:sldLayoutId id="2147484196" r:id="rId14"/>
    <p:sldLayoutId id="2147484197" r:id="rId15"/>
    <p:sldLayoutId id="2147484198" r:id="rId16"/>
    <p:sldLayoutId id="2147484199" r:id="rId17"/>
    <p:sldLayoutId id="2147484200" r:id="rId18"/>
    <p:sldLayoutId id="2147484201" r:id="rId19"/>
    <p:sldLayoutId id="2147484202" r:id="rId20"/>
    <p:sldLayoutId id="2147484258" r:id="rId21"/>
    <p:sldLayoutId id="2147484259" r:id="rId22"/>
  </p:sldLayoutIdLst>
  <p:hf hdr="0" ftr="0" dt="0"/>
  <p:txStyles>
    <p:titleStyle>
      <a:lvl1pPr algn="l" defTabSz="914354"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354"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5989" indent="-215989" algn="l" defTabSz="914354"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1979" indent="-215989" algn="l" defTabSz="914354"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354"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354"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7CED23-BC65-6A4B-8C1A-52D832C2E5B8}"/>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7DB944-E5FB-BD45-8448-1DF106009E8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5E072-BECE-E943-81DE-35E7DF9D44A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439CE-2DE9-D440-8C1F-2725E9ECD959}" type="datetimeFigureOut">
              <a:rPr lang="en-US" smtClean="0"/>
              <a:t>8/7/24</a:t>
            </a:fld>
            <a:endParaRPr lang="en-US"/>
          </a:p>
        </p:txBody>
      </p:sp>
      <p:sp>
        <p:nvSpPr>
          <p:cNvPr id="5" name="Footer Placeholder 4">
            <a:extLst>
              <a:ext uri="{FF2B5EF4-FFF2-40B4-BE49-F238E27FC236}">
                <a16:creationId xmlns:a16="http://schemas.microsoft.com/office/drawing/2014/main" id="{03A779DD-C95E-7D4F-AB15-BF8231FB31E8}"/>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937A1F-575D-E14D-8C9D-EEFCAC99C96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7419FC-4E44-E644-87F4-5CA782749814}" type="slidenum">
              <a:rPr lang="en-US" smtClean="0"/>
              <a:t>‹#›</a:t>
            </a:fld>
            <a:endParaRPr lang="en-US"/>
          </a:p>
        </p:txBody>
      </p:sp>
    </p:spTree>
    <p:extLst>
      <p:ext uri="{BB962C8B-B14F-4D97-AF65-F5344CB8AC3E}">
        <p14:creationId xmlns:p14="http://schemas.microsoft.com/office/powerpoint/2010/main" val="3287890192"/>
      </p:ext>
    </p:extLst>
  </p:cSld>
  <p:clrMap bg1="lt1" tx1="dk1" bg2="lt2" tx2="dk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251" r:id="rId5"/>
    <p:sldLayoutId id="2147484252" r:id="rId6"/>
    <p:sldLayoutId id="2147484253" r:id="rId7"/>
    <p:sldLayoutId id="2147484254" r:id="rId8"/>
    <p:sldLayoutId id="2147484255" r:id="rId9"/>
    <p:sldLayoutId id="2147484256" r:id="rId10"/>
    <p:sldLayoutId id="214748425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277357" y="395066"/>
            <a:ext cx="7516216"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26571" y="1532415"/>
            <a:ext cx="8467006"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6309737" y="6172508"/>
            <a:ext cx="1863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7/8/2024</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071576" y="6172508"/>
            <a:ext cx="5192260"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8220048" y="6172508"/>
            <a:ext cx="56526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68" name="Group 4">
            <a:extLst>
              <a:ext uri="{FF2B5EF4-FFF2-40B4-BE49-F238E27FC236}">
                <a16:creationId xmlns:a16="http://schemas.microsoft.com/office/drawing/2014/main" id="{B803B149-B41B-499F-9FC0-955850A85ADB}"/>
              </a:ext>
            </a:extLst>
          </p:cNvPr>
          <p:cNvGrpSpPr>
            <a:grpSpLocks noChangeAspect="1"/>
          </p:cNvGrpSpPr>
          <p:nvPr/>
        </p:nvGrpSpPr>
        <p:grpSpPr bwMode="auto">
          <a:xfrm>
            <a:off x="423071" y="432000"/>
            <a:ext cx="718160" cy="720000"/>
            <a:chOff x="2864" y="1181"/>
            <a:chExt cx="1952" cy="1957"/>
          </a:xfrm>
        </p:grpSpPr>
        <p:sp>
          <p:nvSpPr>
            <p:cNvPr id="69" name="AutoShape 3">
              <a:extLst>
                <a:ext uri="{FF2B5EF4-FFF2-40B4-BE49-F238E27FC236}">
                  <a16:creationId xmlns:a16="http://schemas.microsoft.com/office/drawing/2014/main" id="{BBBCE4DB-013B-438C-9AA6-31C9EA32B514}"/>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0" name="Rectangle 5">
              <a:extLst>
                <a:ext uri="{FF2B5EF4-FFF2-40B4-BE49-F238E27FC236}">
                  <a16:creationId xmlns:a16="http://schemas.microsoft.com/office/drawing/2014/main" id="{7EA17C60-D41B-4A6A-94E8-5EAE0A2144A8}"/>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1" name="Freeform 6">
              <a:extLst>
                <a:ext uri="{FF2B5EF4-FFF2-40B4-BE49-F238E27FC236}">
                  <a16:creationId xmlns:a16="http://schemas.microsoft.com/office/drawing/2014/main" id="{70D13D2E-C1B0-4664-9A0C-EE805FAFADE7}"/>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2" name="Freeform 7">
              <a:extLst>
                <a:ext uri="{FF2B5EF4-FFF2-40B4-BE49-F238E27FC236}">
                  <a16:creationId xmlns:a16="http://schemas.microsoft.com/office/drawing/2014/main" id="{49BEE1B4-4D5B-4ACA-97F5-ECB05AB16829}"/>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Freeform 8">
              <a:extLst>
                <a:ext uri="{FF2B5EF4-FFF2-40B4-BE49-F238E27FC236}">
                  <a16:creationId xmlns:a16="http://schemas.microsoft.com/office/drawing/2014/main" id="{E24F5D5C-EAB8-42D6-9839-F31D01F7E487}"/>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4" name="Freeform 9">
              <a:extLst>
                <a:ext uri="{FF2B5EF4-FFF2-40B4-BE49-F238E27FC236}">
                  <a16:creationId xmlns:a16="http://schemas.microsoft.com/office/drawing/2014/main" id="{36F04913-2817-4D9D-B732-3891E2FEE5D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Freeform 10">
              <a:extLst>
                <a:ext uri="{FF2B5EF4-FFF2-40B4-BE49-F238E27FC236}">
                  <a16:creationId xmlns:a16="http://schemas.microsoft.com/office/drawing/2014/main" id="{F6F108D7-61FC-4552-A6C6-F776859AF22F}"/>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11">
              <a:extLst>
                <a:ext uri="{FF2B5EF4-FFF2-40B4-BE49-F238E27FC236}">
                  <a16:creationId xmlns:a16="http://schemas.microsoft.com/office/drawing/2014/main" id="{FCE61164-07A5-4E63-82D1-E78DFEF2F03B}"/>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12">
              <a:extLst>
                <a:ext uri="{FF2B5EF4-FFF2-40B4-BE49-F238E27FC236}">
                  <a16:creationId xmlns:a16="http://schemas.microsoft.com/office/drawing/2014/main" id="{8193CDC1-3782-4A48-9E1B-5819AB37BEAD}"/>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13">
              <a:extLst>
                <a:ext uri="{FF2B5EF4-FFF2-40B4-BE49-F238E27FC236}">
                  <a16:creationId xmlns:a16="http://schemas.microsoft.com/office/drawing/2014/main" id="{4B69E07D-C95A-4CF6-920A-6960ECC5B93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14">
              <a:extLst>
                <a:ext uri="{FF2B5EF4-FFF2-40B4-BE49-F238E27FC236}">
                  <a16:creationId xmlns:a16="http://schemas.microsoft.com/office/drawing/2014/main" id="{C0C3ED6E-B520-4207-89C0-1950FBDEC10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5">
              <a:extLst>
                <a:ext uri="{FF2B5EF4-FFF2-40B4-BE49-F238E27FC236}">
                  <a16:creationId xmlns:a16="http://schemas.microsoft.com/office/drawing/2014/main" id="{D9D971AC-57A8-4611-9B43-6AEB7862FC7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6">
              <a:extLst>
                <a:ext uri="{FF2B5EF4-FFF2-40B4-BE49-F238E27FC236}">
                  <a16:creationId xmlns:a16="http://schemas.microsoft.com/office/drawing/2014/main" id="{27CDD09D-5D80-4974-8AA5-9B07C7EB3127}"/>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7">
              <a:extLst>
                <a:ext uri="{FF2B5EF4-FFF2-40B4-BE49-F238E27FC236}">
                  <a16:creationId xmlns:a16="http://schemas.microsoft.com/office/drawing/2014/main" id="{09C39240-3CC4-4B69-9A2F-3AC311418B0F}"/>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8">
              <a:extLst>
                <a:ext uri="{FF2B5EF4-FFF2-40B4-BE49-F238E27FC236}">
                  <a16:creationId xmlns:a16="http://schemas.microsoft.com/office/drawing/2014/main" id="{605D2F78-DA9B-4EA6-ABDB-70FA1F126487}"/>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9">
              <a:extLst>
                <a:ext uri="{FF2B5EF4-FFF2-40B4-BE49-F238E27FC236}">
                  <a16:creationId xmlns:a16="http://schemas.microsoft.com/office/drawing/2014/main" id="{EFC97DC7-387C-4BC1-AA4F-32D77EDD683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20">
              <a:extLst>
                <a:ext uri="{FF2B5EF4-FFF2-40B4-BE49-F238E27FC236}">
                  <a16:creationId xmlns:a16="http://schemas.microsoft.com/office/drawing/2014/main" id="{D29BE2EF-3C7B-46F0-8D9D-CBF48F11161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Rectangle 21">
              <a:extLst>
                <a:ext uri="{FF2B5EF4-FFF2-40B4-BE49-F238E27FC236}">
                  <a16:creationId xmlns:a16="http://schemas.microsoft.com/office/drawing/2014/main" id="{473CDD35-3F48-4542-A300-62387F98F462}"/>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22">
              <a:extLst>
                <a:ext uri="{FF2B5EF4-FFF2-40B4-BE49-F238E27FC236}">
                  <a16:creationId xmlns:a16="http://schemas.microsoft.com/office/drawing/2014/main" id="{3A8C4509-24CA-4DE3-8A2E-92A441444CF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23">
              <a:extLst>
                <a:ext uri="{FF2B5EF4-FFF2-40B4-BE49-F238E27FC236}">
                  <a16:creationId xmlns:a16="http://schemas.microsoft.com/office/drawing/2014/main" id="{DBE8CE2B-9910-47C8-A1E7-DEC8FAE143FE}"/>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24">
              <a:extLst>
                <a:ext uri="{FF2B5EF4-FFF2-40B4-BE49-F238E27FC236}">
                  <a16:creationId xmlns:a16="http://schemas.microsoft.com/office/drawing/2014/main" id="{74FDC894-02A9-483E-A481-581FBB1C828D}"/>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5">
              <a:extLst>
                <a:ext uri="{FF2B5EF4-FFF2-40B4-BE49-F238E27FC236}">
                  <a16:creationId xmlns:a16="http://schemas.microsoft.com/office/drawing/2014/main" id="{C22272A0-028A-4664-A327-9C81DC015E01}"/>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Freeform 26">
              <a:extLst>
                <a:ext uri="{FF2B5EF4-FFF2-40B4-BE49-F238E27FC236}">
                  <a16:creationId xmlns:a16="http://schemas.microsoft.com/office/drawing/2014/main" id="{3F29382A-05E1-4A4A-AEEB-11DA77A8DF6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7">
              <a:extLst>
                <a:ext uri="{FF2B5EF4-FFF2-40B4-BE49-F238E27FC236}">
                  <a16:creationId xmlns:a16="http://schemas.microsoft.com/office/drawing/2014/main" id="{37A5BC7C-B9A3-4B26-BD96-8E02FA5FD92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8">
              <a:extLst>
                <a:ext uri="{FF2B5EF4-FFF2-40B4-BE49-F238E27FC236}">
                  <a16:creationId xmlns:a16="http://schemas.microsoft.com/office/drawing/2014/main" id="{95AC5666-A5A3-4CA4-805F-D4A933C208A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9">
              <a:extLst>
                <a:ext uri="{FF2B5EF4-FFF2-40B4-BE49-F238E27FC236}">
                  <a16:creationId xmlns:a16="http://schemas.microsoft.com/office/drawing/2014/main" id="{EE5663A9-BB55-47DD-8778-E6C08EC12B36}"/>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30">
              <a:extLst>
                <a:ext uri="{FF2B5EF4-FFF2-40B4-BE49-F238E27FC236}">
                  <a16:creationId xmlns:a16="http://schemas.microsoft.com/office/drawing/2014/main" id="{9567F58F-F6AE-4FB9-B57B-255001CEAE14}"/>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31">
              <a:extLst>
                <a:ext uri="{FF2B5EF4-FFF2-40B4-BE49-F238E27FC236}">
                  <a16:creationId xmlns:a16="http://schemas.microsoft.com/office/drawing/2014/main" id="{4608805A-7354-455D-B944-54AD0B3E127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32">
              <a:extLst>
                <a:ext uri="{FF2B5EF4-FFF2-40B4-BE49-F238E27FC236}">
                  <a16:creationId xmlns:a16="http://schemas.microsoft.com/office/drawing/2014/main" id="{60F0B1EB-E094-4495-95C7-9E119EC3F5E6}"/>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34">
              <a:extLst>
                <a:ext uri="{FF2B5EF4-FFF2-40B4-BE49-F238E27FC236}">
                  <a16:creationId xmlns:a16="http://schemas.microsoft.com/office/drawing/2014/main" id="{FD329B09-36FF-4AA7-B532-2C3A18BA769D}"/>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35">
              <a:extLst>
                <a:ext uri="{FF2B5EF4-FFF2-40B4-BE49-F238E27FC236}">
                  <a16:creationId xmlns:a16="http://schemas.microsoft.com/office/drawing/2014/main" id="{2BCD7A5E-2351-40EE-B5B6-621C3DFD17B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6">
              <a:extLst>
                <a:ext uri="{FF2B5EF4-FFF2-40B4-BE49-F238E27FC236}">
                  <a16:creationId xmlns:a16="http://schemas.microsoft.com/office/drawing/2014/main" id="{935E87C7-1282-46FC-AEFB-A6EA30C5ECDF}"/>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7">
              <a:extLst>
                <a:ext uri="{FF2B5EF4-FFF2-40B4-BE49-F238E27FC236}">
                  <a16:creationId xmlns:a16="http://schemas.microsoft.com/office/drawing/2014/main" id="{FF6329C9-6E47-4A52-92D7-1E0D8446210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8">
              <a:extLst>
                <a:ext uri="{FF2B5EF4-FFF2-40B4-BE49-F238E27FC236}">
                  <a16:creationId xmlns:a16="http://schemas.microsoft.com/office/drawing/2014/main" id="{AD5D3393-7BB8-4477-84C5-E7BA17C2538E}"/>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9">
              <a:extLst>
                <a:ext uri="{FF2B5EF4-FFF2-40B4-BE49-F238E27FC236}">
                  <a16:creationId xmlns:a16="http://schemas.microsoft.com/office/drawing/2014/main" id="{76694368-C80D-4E9C-8EF5-9A9129563E8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40">
              <a:extLst>
                <a:ext uri="{FF2B5EF4-FFF2-40B4-BE49-F238E27FC236}">
                  <a16:creationId xmlns:a16="http://schemas.microsoft.com/office/drawing/2014/main" id="{CA445A90-D920-4111-ABBD-0DF49C2A779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41">
              <a:extLst>
                <a:ext uri="{FF2B5EF4-FFF2-40B4-BE49-F238E27FC236}">
                  <a16:creationId xmlns:a16="http://schemas.microsoft.com/office/drawing/2014/main" id="{B275A268-F5D1-4581-A53C-5CF96502718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42">
              <a:extLst>
                <a:ext uri="{FF2B5EF4-FFF2-40B4-BE49-F238E27FC236}">
                  <a16:creationId xmlns:a16="http://schemas.microsoft.com/office/drawing/2014/main" id="{371F787B-C49F-4BDC-90C0-ABC88B2367E4}"/>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43">
              <a:extLst>
                <a:ext uri="{FF2B5EF4-FFF2-40B4-BE49-F238E27FC236}">
                  <a16:creationId xmlns:a16="http://schemas.microsoft.com/office/drawing/2014/main" id="{259540BD-2C80-4002-92A3-478FEFBEAF2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44">
              <a:extLst>
                <a:ext uri="{FF2B5EF4-FFF2-40B4-BE49-F238E27FC236}">
                  <a16:creationId xmlns:a16="http://schemas.microsoft.com/office/drawing/2014/main" id="{9AF9A974-5C0B-41B5-BEB3-4B05E95D2848}"/>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5">
              <a:extLst>
                <a:ext uri="{FF2B5EF4-FFF2-40B4-BE49-F238E27FC236}">
                  <a16:creationId xmlns:a16="http://schemas.microsoft.com/office/drawing/2014/main" id="{8A318063-D5A8-4E5A-A59F-15204F378CE0}"/>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6">
              <a:extLst>
                <a:ext uri="{FF2B5EF4-FFF2-40B4-BE49-F238E27FC236}">
                  <a16:creationId xmlns:a16="http://schemas.microsoft.com/office/drawing/2014/main" id="{792EDEEA-E3C2-437D-A056-D7EE9696FC87}"/>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7">
              <a:extLst>
                <a:ext uri="{FF2B5EF4-FFF2-40B4-BE49-F238E27FC236}">
                  <a16:creationId xmlns:a16="http://schemas.microsoft.com/office/drawing/2014/main" id="{BEF99913-A418-44A8-ACAC-E6C142451F7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8">
              <a:extLst>
                <a:ext uri="{FF2B5EF4-FFF2-40B4-BE49-F238E27FC236}">
                  <a16:creationId xmlns:a16="http://schemas.microsoft.com/office/drawing/2014/main" id="{22F79EB7-775C-41F7-93C7-10B8FD3E2B2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9">
              <a:extLst>
                <a:ext uri="{FF2B5EF4-FFF2-40B4-BE49-F238E27FC236}">
                  <a16:creationId xmlns:a16="http://schemas.microsoft.com/office/drawing/2014/main" id="{A474B33B-2511-4D94-9601-D21A6945F0D5}"/>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50">
              <a:extLst>
                <a:ext uri="{FF2B5EF4-FFF2-40B4-BE49-F238E27FC236}">
                  <a16:creationId xmlns:a16="http://schemas.microsoft.com/office/drawing/2014/main" id="{B7752B3B-1142-40C5-BB5D-1022AB3190C9}"/>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51">
              <a:extLst>
                <a:ext uri="{FF2B5EF4-FFF2-40B4-BE49-F238E27FC236}">
                  <a16:creationId xmlns:a16="http://schemas.microsoft.com/office/drawing/2014/main" id="{FF04A30F-7554-4704-92C4-24A1FE2D29B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52">
              <a:extLst>
                <a:ext uri="{FF2B5EF4-FFF2-40B4-BE49-F238E27FC236}">
                  <a16:creationId xmlns:a16="http://schemas.microsoft.com/office/drawing/2014/main" id="{84B35B5F-9F52-4E51-9EBA-412A744201AA}"/>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53">
              <a:extLst>
                <a:ext uri="{FF2B5EF4-FFF2-40B4-BE49-F238E27FC236}">
                  <a16:creationId xmlns:a16="http://schemas.microsoft.com/office/drawing/2014/main" id="{9F503DCF-B3C8-4F56-A3E7-3B8E1C4BD968}"/>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54">
              <a:extLst>
                <a:ext uri="{FF2B5EF4-FFF2-40B4-BE49-F238E27FC236}">
                  <a16:creationId xmlns:a16="http://schemas.microsoft.com/office/drawing/2014/main" id="{926872D5-9C90-4A2F-BD60-32825FA331D3}"/>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5">
              <a:extLst>
                <a:ext uri="{FF2B5EF4-FFF2-40B4-BE49-F238E27FC236}">
                  <a16:creationId xmlns:a16="http://schemas.microsoft.com/office/drawing/2014/main" id="{91C9239F-4EC6-481F-BE2A-5AB8147593FC}"/>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6">
              <a:extLst>
                <a:ext uri="{FF2B5EF4-FFF2-40B4-BE49-F238E27FC236}">
                  <a16:creationId xmlns:a16="http://schemas.microsoft.com/office/drawing/2014/main" id="{2B246FF1-5B38-4735-8A69-4DFAC0FDB178}"/>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7">
              <a:extLst>
                <a:ext uri="{FF2B5EF4-FFF2-40B4-BE49-F238E27FC236}">
                  <a16:creationId xmlns:a16="http://schemas.microsoft.com/office/drawing/2014/main" id="{80E2F93F-CF62-4827-B469-BD1DC1C0268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8">
              <a:extLst>
                <a:ext uri="{FF2B5EF4-FFF2-40B4-BE49-F238E27FC236}">
                  <a16:creationId xmlns:a16="http://schemas.microsoft.com/office/drawing/2014/main" id="{7693AE98-AD59-4AA2-A2A3-1B7DF6DE2D74}"/>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9">
              <a:extLst>
                <a:ext uri="{FF2B5EF4-FFF2-40B4-BE49-F238E27FC236}">
                  <a16:creationId xmlns:a16="http://schemas.microsoft.com/office/drawing/2014/main" id="{E9529918-00E4-48E2-8A3E-555154E7BB75}"/>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60">
              <a:extLst>
                <a:ext uri="{FF2B5EF4-FFF2-40B4-BE49-F238E27FC236}">
                  <a16:creationId xmlns:a16="http://schemas.microsoft.com/office/drawing/2014/main" id="{C04C964F-D056-4A9C-BB02-E4C99C1AF764}"/>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61">
              <a:extLst>
                <a:ext uri="{FF2B5EF4-FFF2-40B4-BE49-F238E27FC236}">
                  <a16:creationId xmlns:a16="http://schemas.microsoft.com/office/drawing/2014/main" id="{DBBECD31-03DE-4C1A-BFCA-95657470CC41}"/>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62">
              <a:extLst>
                <a:ext uri="{FF2B5EF4-FFF2-40B4-BE49-F238E27FC236}">
                  <a16:creationId xmlns:a16="http://schemas.microsoft.com/office/drawing/2014/main" id="{F7D50739-B912-4DA8-82D0-793DF547E73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691039420"/>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 id="2147484222" r:id="rId15"/>
    <p:sldLayoutId id="2147484223" r:id="rId16"/>
    <p:sldLayoutId id="2147484224" r:id="rId17"/>
    <p:sldLayoutId id="2147484225" r:id="rId18"/>
    <p:sldLayoutId id="2147484226" r:id="rId19"/>
    <p:sldLayoutId id="2147484227" r:id="rId20"/>
    <p:sldLayoutId id="2147484228" r:id="rId21"/>
    <p:sldLayoutId id="2147484229" r:id="rId22"/>
    <p:sldLayoutId id="2147484230" r:id="rId23"/>
    <p:sldLayoutId id="2147484231" r:id="rId24"/>
    <p:sldLayoutId id="2147484244" r:id="rId25"/>
    <p:sldLayoutId id="2147484245" r:id="rId26"/>
  </p:sldLayoutIdLst>
  <p:hf hdr="0" ftr="0" dt="0"/>
  <p:txStyles>
    <p:titleStyle>
      <a:lvl1pPr algn="l" defTabSz="914354"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354"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5989" indent="-215989" algn="l" defTabSz="914354"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1979" indent="-215989" algn="l" defTabSz="914354"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354"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354"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48" name="Freeform: Shape 247">
            <a:extLst>
              <a:ext uri="{FF2B5EF4-FFF2-40B4-BE49-F238E27FC236}">
                <a16:creationId xmlns:a16="http://schemas.microsoft.com/office/drawing/2014/main" id="{6C02D648-4BAC-4912-B2BF-F533637F574A}"/>
              </a:ext>
            </a:extLst>
          </p:cNvPr>
          <p:cNvSpPr/>
          <p:nvPr/>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26571" y="1532415"/>
            <a:ext cx="8467006"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277357" y="395066"/>
            <a:ext cx="7516216"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6309737" y="6172508"/>
            <a:ext cx="1863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7/8/2024</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26571" y="6172508"/>
            <a:ext cx="5937265"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8220048" y="6172508"/>
            <a:ext cx="56526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30" name="Group 4">
            <a:extLst>
              <a:ext uri="{FF2B5EF4-FFF2-40B4-BE49-F238E27FC236}">
                <a16:creationId xmlns:a16="http://schemas.microsoft.com/office/drawing/2014/main" id="{306309D1-1A80-489B-9D19-DC11A2F3146D}"/>
              </a:ext>
            </a:extLst>
          </p:cNvPr>
          <p:cNvGrpSpPr>
            <a:grpSpLocks noChangeAspect="1"/>
          </p:cNvGrpSpPr>
          <p:nvPr/>
        </p:nvGrpSpPr>
        <p:grpSpPr bwMode="auto">
          <a:xfrm>
            <a:off x="423071" y="432000"/>
            <a:ext cx="718160" cy="720000"/>
            <a:chOff x="2864" y="1181"/>
            <a:chExt cx="1952" cy="1957"/>
          </a:xfrm>
        </p:grpSpPr>
        <p:sp>
          <p:nvSpPr>
            <p:cNvPr id="131" name="AutoShape 3">
              <a:extLst>
                <a:ext uri="{FF2B5EF4-FFF2-40B4-BE49-F238E27FC236}">
                  <a16:creationId xmlns:a16="http://schemas.microsoft.com/office/drawing/2014/main" id="{53E8B148-3FFC-4AE7-96CE-14D77B08706B}"/>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2" name="Rectangle 5">
              <a:extLst>
                <a:ext uri="{FF2B5EF4-FFF2-40B4-BE49-F238E27FC236}">
                  <a16:creationId xmlns:a16="http://schemas.microsoft.com/office/drawing/2014/main" id="{5595D8AB-BC6B-4221-9044-E5611AD43303}"/>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Freeform 6">
              <a:extLst>
                <a:ext uri="{FF2B5EF4-FFF2-40B4-BE49-F238E27FC236}">
                  <a16:creationId xmlns:a16="http://schemas.microsoft.com/office/drawing/2014/main" id="{E8FDD948-1479-49ED-A944-B04F4EB804F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7">
              <a:extLst>
                <a:ext uri="{FF2B5EF4-FFF2-40B4-BE49-F238E27FC236}">
                  <a16:creationId xmlns:a16="http://schemas.microsoft.com/office/drawing/2014/main" id="{B6A5E821-D9FB-4AA4-AAD7-26841E8273E9}"/>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8">
              <a:extLst>
                <a:ext uri="{FF2B5EF4-FFF2-40B4-BE49-F238E27FC236}">
                  <a16:creationId xmlns:a16="http://schemas.microsoft.com/office/drawing/2014/main" id="{3E111E6F-E832-494E-B349-A5A45DA17DDC}"/>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9">
              <a:extLst>
                <a:ext uri="{FF2B5EF4-FFF2-40B4-BE49-F238E27FC236}">
                  <a16:creationId xmlns:a16="http://schemas.microsoft.com/office/drawing/2014/main" id="{1E8A5B36-7BDD-46F1-8FBA-888746DA0844}"/>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10">
              <a:extLst>
                <a:ext uri="{FF2B5EF4-FFF2-40B4-BE49-F238E27FC236}">
                  <a16:creationId xmlns:a16="http://schemas.microsoft.com/office/drawing/2014/main" id="{A5593ADF-6E06-4513-B71F-E39C5F813814}"/>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1">
              <a:extLst>
                <a:ext uri="{FF2B5EF4-FFF2-40B4-BE49-F238E27FC236}">
                  <a16:creationId xmlns:a16="http://schemas.microsoft.com/office/drawing/2014/main" id="{184EABFB-192C-4E40-A248-8136D011703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2">
              <a:extLst>
                <a:ext uri="{FF2B5EF4-FFF2-40B4-BE49-F238E27FC236}">
                  <a16:creationId xmlns:a16="http://schemas.microsoft.com/office/drawing/2014/main" id="{D7ADC52B-3E0B-4C37-8A0B-FDC188F8915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0" name="Freeform 13">
              <a:extLst>
                <a:ext uri="{FF2B5EF4-FFF2-40B4-BE49-F238E27FC236}">
                  <a16:creationId xmlns:a16="http://schemas.microsoft.com/office/drawing/2014/main" id="{A99CF70B-EF67-4F9C-8E16-207F29F00722}"/>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4">
              <a:extLst>
                <a:ext uri="{FF2B5EF4-FFF2-40B4-BE49-F238E27FC236}">
                  <a16:creationId xmlns:a16="http://schemas.microsoft.com/office/drawing/2014/main" id="{E6D0C260-4520-409A-A4EC-BBE0823409EF}"/>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5">
              <a:extLst>
                <a:ext uri="{FF2B5EF4-FFF2-40B4-BE49-F238E27FC236}">
                  <a16:creationId xmlns:a16="http://schemas.microsoft.com/office/drawing/2014/main" id="{8E30C82F-6061-4285-B86F-6C73C1C56EEB}"/>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6">
              <a:extLst>
                <a:ext uri="{FF2B5EF4-FFF2-40B4-BE49-F238E27FC236}">
                  <a16:creationId xmlns:a16="http://schemas.microsoft.com/office/drawing/2014/main" id="{F898857C-4449-4CAF-A244-F7EC4D2CC1BC}"/>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7">
              <a:extLst>
                <a:ext uri="{FF2B5EF4-FFF2-40B4-BE49-F238E27FC236}">
                  <a16:creationId xmlns:a16="http://schemas.microsoft.com/office/drawing/2014/main" id="{752B8CC7-045E-4C03-8AAE-BE2B0550C4D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8">
              <a:extLst>
                <a:ext uri="{FF2B5EF4-FFF2-40B4-BE49-F238E27FC236}">
                  <a16:creationId xmlns:a16="http://schemas.microsoft.com/office/drawing/2014/main" id="{72A3F1A3-252E-4687-BA0C-01A64F37017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9">
              <a:extLst>
                <a:ext uri="{FF2B5EF4-FFF2-40B4-BE49-F238E27FC236}">
                  <a16:creationId xmlns:a16="http://schemas.microsoft.com/office/drawing/2014/main" id="{4F43DD97-6C80-4B05-8F87-6D5D766799B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20">
              <a:extLst>
                <a:ext uri="{FF2B5EF4-FFF2-40B4-BE49-F238E27FC236}">
                  <a16:creationId xmlns:a16="http://schemas.microsoft.com/office/drawing/2014/main" id="{F0D565F8-9700-4A64-BBF5-D13F0330C1C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Rectangle 21">
              <a:extLst>
                <a:ext uri="{FF2B5EF4-FFF2-40B4-BE49-F238E27FC236}">
                  <a16:creationId xmlns:a16="http://schemas.microsoft.com/office/drawing/2014/main" id="{4A269CB1-B43E-4DE9-B9AA-FEBADD174A58}"/>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2">
              <a:extLst>
                <a:ext uri="{FF2B5EF4-FFF2-40B4-BE49-F238E27FC236}">
                  <a16:creationId xmlns:a16="http://schemas.microsoft.com/office/drawing/2014/main" id="{17699AF0-2BD2-49DE-B08C-5E3649FB96C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Freeform 23">
              <a:extLst>
                <a:ext uri="{FF2B5EF4-FFF2-40B4-BE49-F238E27FC236}">
                  <a16:creationId xmlns:a16="http://schemas.microsoft.com/office/drawing/2014/main" id="{23956C6A-C53B-43E6-8C03-8BF9D82002F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4">
              <a:extLst>
                <a:ext uri="{FF2B5EF4-FFF2-40B4-BE49-F238E27FC236}">
                  <a16:creationId xmlns:a16="http://schemas.microsoft.com/office/drawing/2014/main" id="{8138C29C-F244-4059-AA2C-E4367B5293C2}"/>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5">
              <a:extLst>
                <a:ext uri="{FF2B5EF4-FFF2-40B4-BE49-F238E27FC236}">
                  <a16:creationId xmlns:a16="http://schemas.microsoft.com/office/drawing/2014/main" id="{6831799F-73AF-4524-9EF6-6D64F29D4C6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6">
              <a:extLst>
                <a:ext uri="{FF2B5EF4-FFF2-40B4-BE49-F238E27FC236}">
                  <a16:creationId xmlns:a16="http://schemas.microsoft.com/office/drawing/2014/main" id="{A3D51B26-6CD5-45B6-B86A-E34EBE28D427}"/>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7">
              <a:extLst>
                <a:ext uri="{FF2B5EF4-FFF2-40B4-BE49-F238E27FC236}">
                  <a16:creationId xmlns:a16="http://schemas.microsoft.com/office/drawing/2014/main" id="{19F87B0A-EADC-4271-BCE4-D3AABD1726CF}"/>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8">
              <a:extLst>
                <a:ext uri="{FF2B5EF4-FFF2-40B4-BE49-F238E27FC236}">
                  <a16:creationId xmlns:a16="http://schemas.microsoft.com/office/drawing/2014/main" id="{C5E79407-1591-4785-87C3-F64A5EC19EB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9">
              <a:extLst>
                <a:ext uri="{FF2B5EF4-FFF2-40B4-BE49-F238E27FC236}">
                  <a16:creationId xmlns:a16="http://schemas.microsoft.com/office/drawing/2014/main" id="{046A34B7-1E65-48E6-B085-30200286AE42}"/>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30">
              <a:extLst>
                <a:ext uri="{FF2B5EF4-FFF2-40B4-BE49-F238E27FC236}">
                  <a16:creationId xmlns:a16="http://schemas.microsoft.com/office/drawing/2014/main" id="{9A2D5CD2-B8A3-4747-B052-95429E23BD9C}"/>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31">
              <a:extLst>
                <a:ext uri="{FF2B5EF4-FFF2-40B4-BE49-F238E27FC236}">
                  <a16:creationId xmlns:a16="http://schemas.microsoft.com/office/drawing/2014/main" id="{D26EFF54-A6AC-4A8A-B743-9FFB09492FB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2">
              <a:extLst>
                <a:ext uri="{FF2B5EF4-FFF2-40B4-BE49-F238E27FC236}">
                  <a16:creationId xmlns:a16="http://schemas.microsoft.com/office/drawing/2014/main" id="{C02F7EEB-ADE5-4029-80D9-A91CE3F3955E}"/>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4">
              <a:extLst>
                <a:ext uri="{FF2B5EF4-FFF2-40B4-BE49-F238E27FC236}">
                  <a16:creationId xmlns:a16="http://schemas.microsoft.com/office/drawing/2014/main" id="{F10B9390-359B-433E-AA2E-147D2D6A266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5">
              <a:extLst>
                <a:ext uri="{FF2B5EF4-FFF2-40B4-BE49-F238E27FC236}">
                  <a16:creationId xmlns:a16="http://schemas.microsoft.com/office/drawing/2014/main" id="{A5C25071-970B-4E59-BFFF-54156E525E4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6">
              <a:extLst>
                <a:ext uri="{FF2B5EF4-FFF2-40B4-BE49-F238E27FC236}">
                  <a16:creationId xmlns:a16="http://schemas.microsoft.com/office/drawing/2014/main" id="{904C913B-6D49-493A-B6EE-D48E286E076E}"/>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7">
              <a:extLst>
                <a:ext uri="{FF2B5EF4-FFF2-40B4-BE49-F238E27FC236}">
                  <a16:creationId xmlns:a16="http://schemas.microsoft.com/office/drawing/2014/main" id="{38393FE5-1AFD-448B-9B85-A90D2012CC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8">
              <a:extLst>
                <a:ext uri="{FF2B5EF4-FFF2-40B4-BE49-F238E27FC236}">
                  <a16:creationId xmlns:a16="http://schemas.microsoft.com/office/drawing/2014/main" id="{45E450C3-6A20-40EF-9C2F-966716675F2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9">
              <a:extLst>
                <a:ext uri="{FF2B5EF4-FFF2-40B4-BE49-F238E27FC236}">
                  <a16:creationId xmlns:a16="http://schemas.microsoft.com/office/drawing/2014/main" id="{81D9C1DA-0F8C-4E9F-BCA6-E6BB361D512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40">
              <a:extLst>
                <a:ext uri="{FF2B5EF4-FFF2-40B4-BE49-F238E27FC236}">
                  <a16:creationId xmlns:a16="http://schemas.microsoft.com/office/drawing/2014/main" id="{E4097583-122C-429E-A6F7-C7A62B68500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41">
              <a:extLst>
                <a:ext uri="{FF2B5EF4-FFF2-40B4-BE49-F238E27FC236}">
                  <a16:creationId xmlns:a16="http://schemas.microsoft.com/office/drawing/2014/main" id="{BCD910FA-F7F4-4979-97D9-21920666FA5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2">
              <a:extLst>
                <a:ext uri="{FF2B5EF4-FFF2-40B4-BE49-F238E27FC236}">
                  <a16:creationId xmlns:a16="http://schemas.microsoft.com/office/drawing/2014/main" id="{70882CF6-4791-4F96-AA9E-8538242052C1}"/>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3">
              <a:extLst>
                <a:ext uri="{FF2B5EF4-FFF2-40B4-BE49-F238E27FC236}">
                  <a16:creationId xmlns:a16="http://schemas.microsoft.com/office/drawing/2014/main" id="{F21F0027-65CF-4615-B6C0-5F0759F17547}"/>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4">
              <a:extLst>
                <a:ext uri="{FF2B5EF4-FFF2-40B4-BE49-F238E27FC236}">
                  <a16:creationId xmlns:a16="http://schemas.microsoft.com/office/drawing/2014/main" id="{A94D3306-A871-4893-B174-81E228B40109}"/>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5">
              <a:extLst>
                <a:ext uri="{FF2B5EF4-FFF2-40B4-BE49-F238E27FC236}">
                  <a16:creationId xmlns:a16="http://schemas.microsoft.com/office/drawing/2014/main" id="{0BBDE06C-503D-4E5C-BBBC-874D0BBE02A6}"/>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6">
              <a:extLst>
                <a:ext uri="{FF2B5EF4-FFF2-40B4-BE49-F238E27FC236}">
                  <a16:creationId xmlns:a16="http://schemas.microsoft.com/office/drawing/2014/main" id="{6D1C41DE-EEF3-4ECA-9EAD-BE0462FDF877}"/>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7">
              <a:extLst>
                <a:ext uri="{FF2B5EF4-FFF2-40B4-BE49-F238E27FC236}">
                  <a16:creationId xmlns:a16="http://schemas.microsoft.com/office/drawing/2014/main" id="{56A588C9-91D5-4825-AA00-EE8E3804195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8">
              <a:extLst>
                <a:ext uri="{FF2B5EF4-FFF2-40B4-BE49-F238E27FC236}">
                  <a16:creationId xmlns:a16="http://schemas.microsoft.com/office/drawing/2014/main" id="{E3A63B43-412F-409B-999C-BA3CFB9C16E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9">
              <a:extLst>
                <a:ext uri="{FF2B5EF4-FFF2-40B4-BE49-F238E27FC236}">
                  <a16:creationId xmlns:a16="http://schemas.microsoft.com/office/drawing/2014/main" id="{59FA81EB-FB40-48E1-B9C8-68D651D88C91}"/>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50">
              <a:extLst>
                <a:ext uri="{FF2B5EF4-FFF2-40B4-BE49-F238E27FC236}">
                  <a16:creationId xmlns:a16="http://schemas.microsoft.com/office/drawing/2014/main" id="{A5A31885-3163-44FD-A28E-3039E5EE7F52}"/>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51">
              <a:extLst>
                <a:ext uri="{FF2B5EF4-FFF2-40B4-BE49-F238E27FC236}">
                  <a16:creationId xmlns:a16="http://schemas.microsoft.com/office/drawing/2014/main" id="{C664BB33-9114-4D5C-A5F6-278F45A396C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2">
              <a:extLst>
                <a:ext uri="{FF2B5EF4-FFF2-40B4-BE49-F238E27FC236}">
                  <a16:creationId xmlns:a16="http://schemas.microsoft.com/office/drawing/2014/main" id="{379786DF-3041-4B9B-9588-392055B75C6E}"/>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3">
              <a:extLst>
                <a:ext uri="{FF2B5EF4-FFF2-40B4-BE49-F238E27FC236}">
                  <a16:creationId xmlns:a16="http://schemas.microsoft.com/office/drawing/2014/main" id="{B9889A8B-4541-4FF2-83EA-D607F8255749}"/>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4">
              <a:extLst>
                <a:ext uri="{FF2B5EF4-FFF2-40B4-BE49-F238E27FC236}">
                  <a16:creationId xmlns:a16="http://schemas.microsoft.com/office/drawing/2014/main" id="{5F98130F-6B3B-4F81-A453-EE8BAE233A63}"/>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5">
              <a:extLst>
                <a:ext uri="{FF2B5EF4-FFF2-40B4-BE49-F238E27FC236}">
                  <a16:creationId xmlns:a16="http://schemas.microsoft.com/office/drawing/2014/main" id="{F555DBC3-30D6-49E6-B10F-F191FB469DC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6">
              <a:extLst>
                <a:ext uri="{FF2B5EF4-FFF2-40B4-BE49-F238E27FC236}">
                  <a16:creationId xmlns:a16="http://schemas.microsoft.com/office/drawing/2014/main" id="{12746F1B-6120-4917-A186-788C35FE47C0}"/>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4C77663C-BE9D-4130-AC27-0D7E99D0EB9F}"/>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3" name="Freeform 58">
              <a:extLst>
                <a:ext uri="{FF2B5EF4-FFF2-40B4-BE49-F238E27FC236}">
                  <a16:creationId xmlns:a16="http://schemas.microsoft.com/office/drawing/2014/main" id="{D8A87A42-184B-4EC9-A8B5-1F9238EDBC97}"/>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4" name="Freeform 59">
              <a:extLst>
                <a:ext uri="{FF2B5EF4-FFF2-40B4-BE49-F238E27FC236}">
                  <a16:creationId xmlns:a16="http://schemas.microsoft.com/office/drawing/2014/main" id="{ECD6E8BB-1309-47D1-A652-482469905D4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Freeform 60">
              <a:extLst>
                <a:ext uri="{FF2B5EF4-FFF2-40B4-BE49-F238E27FC236}">
                  <a16:creationId xmlns:a16="http://schemas.microsoft.com/office/drawing/2014/main" id="{BC04B05C-9157-4204-93FE-127B78C089D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61">
              <a:extLst>
                <a:ext uri="{FF2B5EF4-FFF2-40B4-BE49-F238E27FC236}">
                  <a16:creationId xmlns:a16="http://schemas.microsoft.com/office/drawing/2014/main" id="{D9167069-059D-4C88-8AE6-BB91C8E9890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62">
              <a:extLst>
                <a:ext uri="{FF2B5EF4-FFF2-40B4-BE49-F238E27FC236}">
                  <a16:creationId xmlns:a16="http://schemas.microsoft.com/office/drawing/2014/main" id="{B0875DD9-C935-4281-9A52-704B28A336D3}"/>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118350395"/>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hdr="0" ftr="0" dt="0"/>
  <p:txStyles>
    <p:titleStyle>
      <a:lvl1pPr algn="l" defTabSz="914354"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354"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5989" indent="-215989" algn="l" defTabSz="914354"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1979" indent="-215989" algn="l" defTabSz="914354"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354"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354"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700446" y="6437192"/>
            <a:ext cx="1184354" cy="216000"/>
          </a:xfrm>
          <a:prstGeom prst="rect">
            <a:avLst/>
          </a:prstGeom>
        </p:spPr>
        <p:txBody>
          <a:bodyPr vert="horz" lIns="0" tIns="0" rIns="0" bIns="0" rtlCol="0" anchor="ctr"/>
          <a:lstStyle>
            <a:lvl1pPr algn="r">
              <a:lnSpc>
                <a:spcPts val="900"/>
              </a:lnSpc>
              <a:defRPr lang="en-AU" sz="750" b="1" smtClean="0">
                <a:solidFill>
                  <a:schemeClr val="bg2"/>
                </a:solidFill>
                <a:latin typeface="+mn-lt"/>
                <a:cs typeface="Arial" pitchFamily="34" charset="0"/>
              </a:defRPr>
            </a:lvl1pPr>
          </a:lstStyle>
          <a:p>
            <a:r>
              <a:rPr lang="en-AU"/>
              <a:t>Page [</a:t>
            </a:r>
            <a:fld id="{29D5CE74-914C-4689-99FC-1AEF49CE2B47}" type="slidenum">
              <a:rPr smtClean="0"/>
              <a:pPr/>
              <a:t>‹#›</a:t>
            </a:fld>
            <a:r>
              <a:t>]</a:t>
            </a:r>
            <a:endParaRPr lang="en-AU"/>
          </a:p>
        </p:txBody>
      </p:sp>
      <p:sp>
        <p:nvSpPr>
          <p:cNvPr id="4" name="Footer Placeholder 3">
            <a:extLst>
              <a:ext uri="{FF2B5EF4-FFF2-40B4-BE49-F238E27FC236}">
                <a16:creationId xmlns:a16="http://schemas.microsoft.com/office/drawing/2014/main" id="{D379F384-E22A-4C04-2D3F-76823C04012A}"/>
              </a:ext>
            </a:extLst>
          </p:cNvPr>
          <p:cNvSpPr>
            <a:spLocks noGrp="1"/>
          </p:cNvSpPr>
          <p:nvPr>
            <p:ph type="ftr" sz="quarter" idx="3"/>
          </p:nvPr>
        </p:nvSpPr>
        <p:spPr>
          <a:xfrm>
            <a:off x="259200" y="6437192"/>
            <a:ext cx="3086100" cy="216000"/>
          </a:xfrm>
          <a:prstGeom prst="rect">
            <a:avLst/>
          </a:prstGeom>
        </p:spPr>
        <p:txBody>
          <a:bodyPr vert="horz" lIns="0" tIns="0" rIns="0" bIns="0" rtlCol="0" anchor="ctr"/>
          <a:lstStyle>
            <a:lvl1pPr algn="l">
              <a:lnSpc>
                <a:spcPts val="900"/>
              </a:lnSpc>
              <a:defRPr sz="750" b="1">
                <a:solidFill>
                  <a:schemeClr val="bg2"/>
                </a:solidFill>
              </a:defRPr>
            </a:lvl1pPr>
          </a:lstStyle>
          <a:p>
            <a:r>
              <a:rPr lang="en-AU"/>
              <a:t>[Insert Identifier] | [Insert Report Title]</a:t>
            </a:r>
          </a:p>
        </p:txBody>
      </p:sp>
      <p:sp>
        <p:nvSpPr>
          <p:cNvPr id="3" name="Text Placeholder 2"/>
          <p:cNvSpPr>
            <a:spLocks noGrp="1"/>
          </p:cNvSpPr>
          <p:nvPr>
            <p:ph type="body" idx="1"/>
          </p:nvPr>
        </p:nvSpPr>
        <p:spPr>
          <a:xfrm>
            <a:off x="259200" y="1870255"/>
            <a:ext cx="8626434" cy="4273200"/>
          </a:xfrm>
          <a:prstGeom prst="rect">
            <a:avLst/>
          </a:prstGeom>
        </p:spPr>
        <p:txBody>
          <a:bodyPr vert="horz" lIns="0" tIns="0" rIns="0" bIns="0" rtlCol="0">
            <a:noAutofit/>
          </a:bodyPr>
          <a:lstStyle/>
          <a:p>
            <a:pPr lvl="0"/>
            <a:r>
              <a:rPr lang="en-AU" noProof="0"/>
              <a:t>Use the increase/decrease list level buttons to change styles</a:t>
            </a:r>
          </a:p>
          <a:p>
            <a:pPr lvl="1"/>
            <a:r>
              <a:rPr lang="en-AU" noProof="0"/>
              <a:t>Second level</a:t>
            </a:r>
          </a:p>
          <a:p>
            <a:pPr lvl="2"/>
            <a:r>
              <a:rPr lang="en-AU" noProof="0"/>
              <a:t>Third level</a:t>
            </a:r>
          </a:p>
          <a:p>
            <a:pPr lvl="3"/>
            <a:r>
              <a:rPr lang="en-AU" noProof="0"/>
              <a:t>Fourth level</a:t>
            </a:r>
          </a:p>
          <a:p>
            <a:pPr lvl="4"/>
            <a:r>
              <a:rPr lang="en-AU" noProof="0"/>
              <a:t>Fifth level</a:t>
            </a:r>
          </a:p>
          <a:p>
            <a:pPr lvl="5"/>
            <a:r>
              <a:rPr lang="en-AU" noProof="0"/>
              <a:t>Sixth level</a:t>
            </a:r>
          </a:p>
          <a:p>
            <a:pPr lvl="6"/>
            <a:r>
              <a:rPr lang="en-AU" noProof="0"/>
              <a:t>Seventh level</a:t>
            </a:r>
          </a:p>
          <a:p>
            <a:pPr lvl="7"/>
            <a:r>
              <a:rPr lang="en-AU" noProof="0"/>
              <a:t>Eighth level</a:t>
            </a:r>
          </a:p>
          <a:p>
            <a:pPr lvl="8"/>
            <a:r>
              <a:rPr lang="en-AU" noProof="0"/>
              <a:t>Ninth level</a:t>
            </a:r>
          </a:p>
        </p:txBody>
      </p:sp>
      <p:pic>
        <p:nvPicPr>
          <p:cNvPr id="8" name="Picture Placeholder 10" descr="Logo&#10;&#10;Description automatically generated">
            <a:extLst>
              <a:ext uri="{FF2B5EF4-FFF2-40B4-BE49-F238E27FC236}">
                <a16:creationId xmlns:a16="http://schemas.microsoft.com/office/drawing/2014/main" id="{186FA8D1-9047-12AF-8731-019C3A7101D9}"/>
              </a:ext>
            </a:extLst>
          </p:cNvPr>
          <p:cNvPicPr>
            <a:picLocks noChangeAspect="1"/>
          </p:cNvPicPr>
          <p:nvPr userDrawn="1"/>
        </p:nvPicPr>
        <p:blipFill rotWithShape="1">
          <a:blip r:embed="rId62" cstate="print">
            <a:extLst>
              <a:ext uri="{28A0092B-C50C-407E-A947-70E740481C1C}">
                <a14:useLocalDpi xmlns:a14="http://schemas.microsoft.com/office/drawing/2010/main" val="0"/>
              </a:ext>
            </a:extLst>
          </a:blip>
          <a:srcRect l="65" r="65"/>
          <a:stretch/>
        </p:blipFill>
        <p:spPr>
          <a:xfrm>
            <a:off x="7976559" y="342001"/>
            <a:ext cx="916763" cy="1223793"/>
          </a:xfrm>
          <a:prstGeom prst="rect">
            <a:avLst/>
          </a:prstGeom>
        </p:spPr>
      </p:pic>
      <p:sp>
        <p:nvSpPr>
          <p:cNvPr id="2" name="Title Placeholder 1"/>
          <p:cNvSpPr>
            <a:spLocks noGrp="1"/>
          </p:cNvSpPr>
          <p:nvPr>
            <p:ph type="title"/>
          </p:nvPr>
        </p:nvSpPr>
        <p:spPr>
          <a:xfrm>
            <a:off x="259200" y="342000"/>
            <a:ext cx="7271404" cy="531544"/>
          </a:xfrm>
          <a:prstGeom prst="rect">
            <a:avLst/>
          </a:prstGeom>
        </p:spPr>
        <p:txBody>
          <a:bodyPr vert="horz" lIns="0" tIns="0" rIns="0" bIns="0" rtlCol="0" anchor="t">
            <a:noAutofit/>
          </a:bodyPr>
          <a:lstStyle/>
          <a:p>
            <a:r>
              <a:rPr lang="en-US" noProof="0"/>
              <a:t>Click to edit Master title style</a:t>
            </a:r>
            <a:endParaRPr lang="en-AU" noProof="0"/>
          </a:p>
        </p:txBody>
      </p:sp>
    </p:spTree>
    <p:extLst>
      <p:ext uri="{BB962C8B-B14F-4D97-AF65-F5344CB8AC3E}">
        <p14:creationId xmlns:p14="http://schemas.microsoft.com/office/powerpoint/2010/main" val="1974117169"/>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 id="2147484278" r:id="rId18"/>
    <p:sldLayoutId id="2147484279" r:id="rId19"/>
    <p:sldLayoutId id="2147484280" r:id="rId20"/>
    <p:sldLayoutId id="2147484281" r:id="rId21"/>
    <p:sldLayoutId id="2147484282" r:id="rId22"/>
    <p:sldLayoutId id="2147484283" r:id="rId23"/>
    <p:sldLayoutId id="2147484284" r:id="rId24"/>
    <p:sldLayoutId id="2147484285" r:id="rId25"/>
    <p:sldLayoutId id="2147484286" r:id="rId26"/>
    <p:sldLayoutId id="2147484287" r:id="rId27"/>
    <p:sldLayoutId id="2147484288" r:id="rId28"/>
    <p:sldLayoutId id="2147484289" r:id="rId29"/>
    <p:sldLayoutId id="2147484290" r:id="rId30"/>
    <p:sldLayoutId id="2147484291" r:id="rId31"/>
    <p:sldLayoutId id="2147484292" r:id="rId32"/>
    <p:sldLayoutId id="2147484293" r:id="rId33"/>
    <p:sldLayoutId id="2147484294" r:id="rId34"/>
    <p:sldLayoutId id="2147484295" r:id="rId35"/>
    <p:sldLayoutId id="2147484296" r:id="rId36"/>
    <p:sldLayoutId id="2147484297" r:id="rId37"/>
    <p:sldLayoutId id="2147484298" r:id="rId38"/>
    <p:sldLayoutId id="2147484299" r:id="rId39"/>
    <p:sldLayoutId id="2147484300" r:id="rId40"/>
    <p:sldLayoutId id="2147484301" r:id="rId41"/>
    <p:sldLayoutId id="2147484302" r:id="rId42"/>
    <p:sldLayoutId id="2147484303" r:id="rId43"/>
    <p:sldLayoutId id="2147484304" r:id="rId44"/>
    <p:sldLayoutId id="2147484305" r:id="rId45"/>
    <p:sldLayoutId id="2147484306" r:id="rId46"/>
    <p:sldLayoutId id="2147484307" r:id="rId47"/>
    <p:sldLayoutId id="2147484308" r:id="rId48"/>
    <p:sldLayoutId id="2147484309" r:id="rId49"/>
    <p:sldLayoutId id="2147484310" r:id="rId50"/>
    <p:sldLayoutId id="2147484311" r:id="rId51"/>
    <p:sldLayoutId id="2147484312" r:id="rId52"/>
    <p:sldLayoutId id="2147484313" r:id="rId53"/>
    <p:sldLayoutId id="2147484314" r:id="rId54"/>
    <p:sldLayoutId id="2147484315" r:id="rId55"/>
    <p:sldLayoutId id="2147484316" r:id="rId56"/>
    <p:sldLayoutId id="2147484317" r:id="rId57"/>
    <p:sldLayoutId id="2147484318" r:id="rId58"/>
    <p:sldLayoutId id="2147484319" r:id="rId59"/>
    <p:sldLayoutId id="2147484320" r:id="rId60"/>
  </p:sldLayoutIdLst>
  <p:hf hdr="0" dt="0"/>
  <p:txStyles>
    <p:titleStyle>
      <a:lvl1pPr algn="l" defTabSz="914103" rtl="0" eaLnBrk="1" latinLnBrk="0" hangingPunct="1">
        <a:lnSpc>
          <a:spcPts val="3000"/>
        </a:lnSpc>
        <a:spcBef>
          <a:spcPct val="0"/>
        </a:spcBef>
        <a:buNone/>
        <a:defRPr sz="2700" b="1" kern="1200">
          <a:solidFill>
            <a:schemeClr val="bg2"/>
          </a:solidFill>
          <a:latin typeface="+mj-lt"/>
          <a:ea typeface="+mj-ea"/>
          <a:cs typeface="Arial" pitchFamily="34" charset="0"/>
        </a:defRPr>
      </a:lvl1pPr>
    </p:titleStyle>
    <p:bodyStyle>
      <a:lvl1pPr marL="0" indent="0" algn="l" defTabSz="914103" rtl="0" eaLnBrk="1" latinLnBrk="0" hangingPunct="1">
        <a:lnSpc>
          <a:spcPts val="1800"/>
        </a:lnSpc>
        <a:spcBef>
          <a:spcPts val="0"/>
        </a:spcBef>
        <a:spcAft>
          <a:spcPts val="450"/>
        </a:spcAft>
        <a:buFont typeface="Arial" pitchFamily="34" charset="0"/>
        <a:buNone/>
        <a:defRPr sz="1650" b="1" kern="1200" baseline="0">
          <a:solidFill>
            <a:schemeClr val="bg2"/>
          </a:solidFill>
          <a:latin typeface="+mn-lt"/>
          <a:ea typeface="+mn-ea"/>
          <a:cs typeface="Arial" pitchFamily="34" charset="0"/>
        </a:defRPr>
      </a:lvl1pPr>
      <a:lvl2pPr marL="0" indent="0" algn="l" defTabSz="914103" rtl="0" eaLnBrk="1" latinLnBrk="0" hangingPunct="1">
        <a:lnSpc>
          <a:spcPts val="1800"/>
        </a:lnSpc>
        <a:spcBef>
          <a:spcPts val="0"/>
        </a:spcBef>
        <a:spcAft>
          <a:spcPts val="450"/>
        </a:spcAft>
        <a:buClr>
          <a:schemeClr val="accent1"/>
        </a:buClr>
        <a:buSzPct val="100000"/>
        <a:buFontTx/>
        <a:buNone/>
        <a:defRPr sz="1650" kern="1200">
          <a:solidFill>
            <a:schemeClr val="bg2"/>
          </a:solidFill>
          <a:latin typeface="+mn-lt"/>
          <a:ea typeface="+mn-ea"/>
          <a:cs typeface="Arial" pitchFamily="34" charset="0"/>
        </a:defRPr>
      </a:lvl2pPr>
      <a:lvl3pPr marL="0" indent="-179942" algn="l" defTabSz="914103" rtl="0" eaLnBrk="1" latinLnBrk="0" hangingPunct="1">
        <a:lnSpc>
          <a:spcPts val="1950"/>
        </a:lnSpc>
        <a:spcBef>
          <a:spcPts val="0"/>
        </a:spcBef>
        <a:spcAft>
          <a:spcPts val="450"/>
        </a:spcAft>
        <a:buClr>
          <a:srgbClr val="2C421D"/>
        </a:buClr>
        <a:buSzPct val="100000"/>
        <a:buFont typeface="Arial" panose="020B0604020202020204" pitchFamily="34" charset="0"/>
        <a:buChar char="•"/>
        <a:defRPr sz="1800" kern="1200">
          <a:solidFill>
            <a:schemeClr val="bg2"/>
          </a:solidFill>
          <a:latin typeface="+mn-lt"/>
          <a:ea typeface="+mn-ea"/>
          <a:cs typeface="Arial" pitchFamily="34" charset="0"/>
        </a:defRPr>
      </a:lvl3pPr>
      <a:lvl4pPr marL="359100" indent="-179942" algn="l" defTabSz="914103" rtl="0" eaLnBrk="1" latinLnBrk="0" hangingPunct="1">
        <a:lnSpc>
          <a:spcPts val="1800"/>
        </a:lnSpc>
        <a:spcBef>
          <a:spcPts val="0"/>
        </a:spcBef>
        <a:spcAft>
          <a:spcPts val="450"/>
        </a:spcAft>
        <a:buClr>
          <a:schemeClr val="accent1"/>
        </a:buClr>
        <a:buSzPct val="100000"/>
        <a:buFont typeface="Arial" panose="020B0604020202020204" pitchFamily="34" charset="0"/>
        <a:buChar char="‒"/>
        <a:defRPr sz="1650" kern="1200">
          <a:solidFill>
            <a:schemeClr val="bg2"/>
          </a:solidFill>
          <a:latin typeface="+mn-lt"/>
          <a:ea typeface="+mn-ea"/>
          <a:cs typeface="Arial" pitchFamily="34" charset="0"/>
        </a:defRPr>
      </a:lvl4pPr>
      <a:lvl5pPr marL="540000" indent="-179942" algn="l" defTabSz="914103" rtl="0" eaLnBrk="1" latinLnBrk="0" hangingPunct="1">
        <a:lnSpc>
          <a:spcPts val="1800"/>
        </a:lnSpc>
        <a:spcBef>
          <a:spcPts val="0"/>
        </a:spcBef>
        <a:spcAft>
          <a:spcPts val="450"/>
        </a:spcAft>
        <a:buClr>
          <a:schemeClr val="accent1"/>
        </a:buClr>
        <a:buSzPct val="100000"/>
        <a:buFont typeface="Arial" panose="020B0604020202020204" pitchFamily="34" charset="0"/>
        <a:buChar char="‒"/>
        <a:defRPr sz="1650" kern="1200" baseline="0">
          <a:solidFill>
            <a:schemeClr val="bg2"/>
          </a:solidFill>
          <a:latin typeface="+mn-lt"/>
          <a:ea typeface="+mn-ea"/>
          <a:cs typeface="Arial" pitchFamily="34" charset="0"/>
        </a:defRPr>
      </a:lvl5pPr>
      <a:lvl6pPr marL="720900" indent="-179942" algn="l" defTabSz="914103" rtl="0" eaLnBrk="1" latinLnBrk="0" hangingPunct="1">
        <a:lnSpc>
          <a:spcPts val="1800"/>
        </a:lnSpc>
        <a:spcBef>
          <a:spcPts val="0"/>
        </a:spcBef>
        <a:spcAft>
          <a:spcPts val="450"/>
        </a:spcAft>
        <a:buClr>
          <a:schemeClr val="accent1"/>
        </a:buClr>
        <a:buSzPct val="100000"/>
        <a:buFont typeface="Arial" panose="020B0604020202020204" pitchFamily="34" charset="0"/>
        <a:buChar char="‒"/>
        <a:defRPr sz="1650" kern="1200">
          <a:solidFill>
            <a:schemeClr val="bg2"/>
          </a:solidFill>
          <a:latin typeface="+mn-lt"/>
          <a:ea typeface="+mn-ea"/>
          <a:cs typeface="Arial" pitchFamily="34" charset="0"/>
        </a:defRPr>
      </a:lvl6pPr>
      <a:lvl7pPr marL="899100" indent="-179942" algn="l" defTabSz="914103" rtl="0" eaLnBrk="1" latinLnBrk="0" hangingPunct="1">
        <a:lnSpc>
          <a:spcPts val="1800"/>
        </a:lnSpc>
        <a:spcBef>
          <a:spcPts val="0"/>
        </a:spcBef>
        <a:spcAft>
          <a:spcPts val="450"/>
        </a:spcAft>
        <a:buClr>
          <a:schemeClr val="accent1"/>
        </a:buClr>
        <a:buSzPct val="100000"/>
        <a:buFont typeface="Arial" panose="020B0604020202020204" pitchFamily="34" charset="0"/>
        <a:buChar char="‒"/>
        <a:defRPr sz="1650" kern="1200">
          <a:solidFill>
            <a:schemeClr val="bg2"/>
          </a:solidFill>
          <a:latin typeface="+mn-lt"/>
          <a:ea typeface="+mn-ea"/>
          <a:cs typeface="Arial" pitchFamily="34" charset="0"/>
        </a:defRPr>
      </a:lvl7pPr>
      <a:lvl8pPr marL="1080000" indent="-179942" algn="l" defTabSz="914103" rtl="0" eaLnBrk="1" latinLnBrk="0" hangingPunct="1">
        <a:lnSpc>
          <a:spcPts val="1800"/>
        </a:lnSpc>
        <a:spcBef>
          <a:spcPts val="0"/>
        </a:spcBef>
        <a:spcAft>
          <a:spcPts val="450"/>
        </a:spcAft>
        <a:buClr>
          <a:schemeClr val="accent1"/>
        </a:buClr>
        <a:buSzPct val="100000"/>
        <a:buFont typeface="Arial" panose="020B0604020202020204" pitchFamily="34" charset="0"/>
        <a:buChar char="‒"/>
        <a:defRPr sz="1650" kern="1200">
          <a:solidFill>
            <a:schemeClr val="bg2"/>
          </a:solidFill>
          <a:latin typeface="+mn-lt"/>
          <a:ea typeface="+mn-ea"/>
          <a:cs typeface="Arial" pitchFamily="34" charset="0"/>
        </a:defRPr>
      </a:lvl8pPr>
      <a:lvl9pPr marL="1260900" indent="-179942" algn="l" defTabSz="914103" rtl="0" eaLnBrk="1" latinLnBrk="0" hangingPunct="1">
        <a:lnSpc>
          <a:spcPts val="1800"/>
        </a:lnSpc>
        <a:spcBef>
          <a:spcPts val="0"/>
        </a:spcBef>
        <a:spcAft>
          <a:spcPts val="450"/>
        </a:spcAft>
        <a:buClr>
          <a:schemeClr val="accent1"/>
        </a:buClr>
        <a:buSzPct val="100000"/>
        <a:buFont typeface="Arial" panose="020B0604020202020204" pitchFamily="34" charset="0"/>
        <a:buChar char="‒"/>
        <a:defRPr sz="1650" kern="1200">
          <a:solidFill>
            <a:schemeClr val="bg2"/>
          </a:solidFill>
          <a:latin typeface="+mn-lt"/>
          <a:ea typeface="+mn-ea"/>
          <a:cs typeface="Arial" pitchFamily="34" charset="0"/>
        </a:defRPr>
      </a:lvl9pPr>
    </p:bodyStyle>
    <p:otherStyle>
      <a:defPPr>
        <a:defRPr lang="en-US"/>
      </a:defPPr>
      <a:lvl1pPr marL="0" algn="l" defTabSz="914103" rtl="0" eaLnBrk="1" latinLnBrk="0" hangingPunct="1">
        <a:defRPr sz="900" kern="1200">
          <a:solidFill>
            <a:schemeClr val="tx1"/>
          </a:solidFill>
          <a:latin typeface="+mn-lt"/>
          <a:ea typeface="+mn-ea"/>
          <a:cs typeface="+mn-cs"/>
        </a:defRPr>
      </a:lvl1pPr>
      <a:lvl2pPr marL="457052" algn="l" defTabSz="914103" rtl="0" eaLnBrk="1" latinLnBrk="0" hangingPunct="1">
        <a:defRPr sz="900" kern="1200">
          <a:solidFill>
            <a:schemeClr val="tx1"/>
          </a:solidFill>
          <a:latin typeface="+mn-lt"/>
          <a:ea typeface="+mn-ea"/>
          <a:cs typeface="+mn-cs"/>
        </a:defRPr>
      </a:lvl2pPr>
      <a:lvl3pPr marL="914103" algn="l" defTabSz="914103" rtl="0" eaLnBrk="1" latinLnBrk="0" hangingPunct="1">
        <a:defRPr sz="900" kern="1200">
          <a:solidFill>
            <a:schemeClr val="tx1"/>
          </a:solidFill>
          <a:latin typeface="+mn-lt"/>
          <a:ea typeface="+mn-ea"/>
          <a:cs typeface="+mn-cs"/>
        </a:defRPr>
      </a:lvl3pPr>
      <a:lvl4pPr marL="1371155" algn="l" defTabSz="914103" rtl="0" eaLnBrk="1" latinLnBrk="0" hangingPunct="1">
        <a:defRPr sz="900" kern="1200">
          <a:solidFill>
            <a:schemeClr val="tx1"/>
          </a:solidFill>
          <a:latin typeface="+mn-lt"/>
          <a:ea typeface="+mn-ea"/>
          <a:cs typeface="+mn-cs"/>
        </a:defRPr>
      </a:lvl4pPr>
      <a:lvl5pPr marL="1828206" algn="l" defTabSz="914103" rtl="0" eaLnBrk="1" latinLnBrk="0" hangingPunct="1">
        <a:defRPr sz="900" kern="1200">
          <a:solidFill>
            <a:schemeClr val="tx1"/>
          </a:solidFill>
          <a:latin typeface="+mn-lt"/>
          <a:ea typeface="+mn-ea"/>
          <a:cs typeface="+mn-cs"/>
        </a:defRPr>
      </a:lvl5pPr>
      <a:lvl6pPr marL="2285257" algn="l" defTabSz="914103" rtl="0" eaLnBrk="1" latinLnBrk="0" hangingPunct="1">
        <a:defRPr sz="900" kern="1200">
          <a:solidFill>
            <a:schemeClr val="tx1"/>
          </a:solidFill>
          <a:latin typeface="+mn-lt"/>
          <a:ea typeface="+mn-ea"/>
          <a:cs typeface="+mn-cs"/>
        </a:defRPr>
      </a:lvl6pPr>
      <a:lvl7pPr marL="2742308" algn="l" defTabSz="914103" rtl="0" eaLnBrk="1" latinLnBrk="0" hangingPunct="1">
        <a:defRPr sz="900" kern="1200">
          <a:solidFill>
            <a:schemeClr val="tx1"/>
          </a:solidFill>
          <a:latin typeface="+mn-lt"/>
          <a:ea typeface="+mn-ea"/>
          <a:cs typeface="+mn-cs"/>
        </a:defRPr>
      </a:lvl7pPr>
      <a:lvl8pPr marL="3199360" algn="l" defTabSz="914103" rtl="0" eaLnBrk="1" latinLnBrk="0" hangingPunct="1">
        <a:defRPr sz="900" kern="1200">
          <a:solidFill>
            <a:schemeClr val="tx1"/>
          </a:solidFill>
          <a:latin typeface="+mn-lt"/>
          <a:ea typeface="+mn-ea"/>
          <a:cs typeface="+mn-cs"/>
        </a:defRPr>
      </a:lvl8pPr>
      <a:lvl9pPr marL="3656411" algn="l" defTabSz="914103"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2">
          <p15:clr>
            <a:srgbClr val="F26B43"/>
          </p15:clr>
        </p15:guide>
        <p15:guide id="2" pos="21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eng.unimelb.edu.au/students/coursework/study-resources/extensions-and-special-consideration" TargetMode="Externa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3" Type="http://schemas.openxmlformats.org/officeDocument/2006/relationships/hyperlink" Target="https://students.unimelb.edu.au/your-course/manage-your-course/exams-assessments-and-results/special-consideration" TargetMode="External"/><Relationship Id="rId2" Type="http://schemas.openxmlformats.org/officeDocument/2006/relationships/hyperlink" Target="https://eng.unimelb.edu.au/students/coursework/study-resources/extensions-and-special-consideration" TargetMode="External"/><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3.xml"/><Relationship Id="rId4" Type="http://schemas.openxmlformats.org/officeDocument/2006/relationships/hyperlink" Target="https://students.unimelb.edu.au/your-course/manage-your-course/exams-assessments-and-results/exam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openclipart.org/detail/68413/database-by-buggi" TargetMode="External"/><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hyperlink" Target="https://pixabay.com/es/personas-dibujos-animados-grupo-304209/" TargetMode="Externa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EE631B-23A6-364E-A2F4-4355776867F3}"/>
              </a:ext>
            </a:extLst>
          </p:cNvPr>
          <p:cNvSpPr>
            <a:spLocks noGrp="1"/>
          </p:cNvSpPr>
          <p:nvPr>
            <p:ph type="subTitle" idx="1"/>
          </p:nvPr>
        </p:nvSpPr>
        <p:spPr/>
        <p:txBody>
          <a:bodyPr/>
          <a:lstStyle/>
          <a:p>
            <a:pPr algn="ctr"/>
            <a:r>
              <a:rPr lang="en-US" dirty="0"/>
              <a:t>Semester 2, 2024</a:t>
            </a:r>
          </a:p>
          <a:p>
            <a:pPr marL="0" indent="0" algn="ctr">
              <a:buNone/>
            </a:pPr>
            <a:endParaRPr lang="en-US" dirty="0"/>
          </a:p>
        </p:txBody>
      </p:sp>
      <p:sp>
        <p:nvSpPr>
          <p:cNvPr id="5" name="Text Placeholder 4">
            <a:extLst>
              <a:ext uri="{FF2B5EF4-FFF2-40B4-BE49-F238E27FC236}">
                <a16:creationId xmlns:a16="http://schemas.microsoft.com/office/drawing/2014/main" id="{EA752CF1-41DC-B946-BC99-68C5CC88CB85}"/>
              </a:ext>
            </a:extLst>
          </p:cNvPr>
          <p:cNvSpPr>
            <a:spLocks noGrp="1"/>
          </p:cNvSpPr>
          <p:nvPr>
            <p:ph type="body" sz="quarter" idx="17"/>
          </p:nvPr>
        </p:nvSpPr>
        <p:spPr>
          <a:xfrm>
            <a:off x="344179" y="5792476"/>
            <a:ext cx="6471466" cy="1340471"/>
          </a:xfrm>
        </p:spPr>
        <p:txBody>
          <a:bodyPr vert="horz" lIns="91440" tIns="45720" rIns="91440" bIns="45720" rtlCol="0" anchor="t">
            <a:noAutofit/>
          </a:bodyPr>
          <a:lstStyle/>
          <a:p>
            <a:r>
              <a:rPr lang="en-US" sz="2000" dirty="0"/>
              <a:t>Lecturer: Farhana Choudhury (PhD)</a:t>
            </a:r>
          </a:p>
          <a:p>
            <a:r>
              <a:rPr lang="en-US" sz="2000" dirty="0"/>
              <a:t>Live lecture – week 3</a:t>
            </a:r>
          </a:p>
          <a:p>
            <a:endParaRPr lang="en-US" sz="2000" dirty="0"/>
          </a:p>
          <a:p>
            <a:endParaRPr lang="en-US" sz="2000" dirty="0">
              <a:cs typeface="Calibri"/>
            </a:endParaRPr>
          </a:p>
        </p:txBody>
      </p:sp>
      <p:pic>
        <p:nvPicPr>
          <p:cNvPr id="8" name="Picture Placeholder 7">
            <a:extLst>
              <a:ext uri="{FF2B5EF4-FFF2-40B4-BE49-F238E27FC236}">
                <a16:creationId xmlns:a16="http://schemas.microsoft.com/office/drawing/2014/main" id="{5223C83E-E304-724A-BF89-30C9F3A24F58}"/>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l="25342" r="25342"/>
          <a:stretch>
            <a:fillRect/>
          </a:stretch>
        </p:blipFill>
        <p:spPr/>
      </p:pic>
      <p:sp>
        <p:nvSpPr>
          <p:cNvPr id="2" name="Title 1">
            <a:extLst>
              <a:ext uri="{FF2B5EF4-FFF2-40B4-BE49-F238E27FC236}">
                <a16:creationId xmlns:a16="http://schemas.microsoft.com/office/drawing/2014/main" id="{04340E88-7385-2847-BAF7-13E01F076168}"/>
              </a:ext>
            </a:extLst>
          </p:cNvPr>
          <p:cNvSpPr>
            <a:spLocks noGrp="1"/>
          </p:cNvSpPr>
          <p:nvPr>
            <p:ph type="title" idx="4294967295"/>
          </p:nvPr>
        </p:nvSpPr>
        <p:spPr>
          <a:xfrm>
            <a:off x="1624012" y="395288"/>
            <a:ext cx="7940117" cy="887412"/>
          </a:xfrm>
        </p:spPr>
        <p:txBody>
          <a:bodyPr/>
          <a:lstStyle/>
          <a:p>
            <a:pPr algn="ctr"/>
            <a:r>
              <a:rPr lang="en-US" sz="2800" dirty="0">
                <a:solidFill>
                  <a:schemeClr val="bg1"/>
                </a:solidFill>
              </a:rPr>
              <a:t>COMP90050 </a:t>
            </a:r>
            <a:br>
              <a:rPr lang="en-US" sz="2800" dirty="0">
                <a:solidFill>
                  <a:schemeClr val="bg1"/>
                </a:solidFill>
              </a:rPr>
            </a:br>
            <a:r>
              <a:rPr lang="en-US" sz="2800" dirty="0">
                <a:solidFill>
                  <a:schemeClr val="bg1"/>
                </a:solidFill>
              </a:rPr>
              <a:t>Advanced Database Systems</a:t>
            </a:r>
          </a:p>
        </p:txBody>
      </p:sp>
    </p:spTree>
    <p:extLst>
      <p:ext uri="{BB962C8B-B14F-4D97-AF65-F5344CB8AC3E}">
        <p14:creationId xmlns:p14="http://schemas.microsoft.com/office/powerpoint/2010/main" val="79267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56284EF-D536-4EF0-BF9C-272C367C7D82}"/>
              </a:ext>
            </a:extLst>
          </p:cNvPr>
          <p:cNvSpPr>
            <a:spLocks noGrp="1" noChangeArrowheads="1"/>
          </p:cNvSpPr>
          <p:nvPr>
            <p:ph type="title"/>
          </p:nvPr>
        </p:nvSpPr>
        <p:spPr>
          <a:xfrm>
            <a:off x="1292426" y="208582"/>
            <a:ext cx="7520001" cy="887360"/>
          </a:xfrm>
        </p:spPr>
        <p:txBody>
          <a:bodyPr/>
          <a:lstStyle/>
          <a:p>
            <a:pPr>
              <a:buFont typeface="Transport MT" pitchFamily="2" charset="2"/>
              <a:buNone/>
              <a:defRPr/>
            </a:pPr>
            <a:r>
              <a:rPr lang="en-US" altLang="en-US" dirty="0">
                <a:effectLst>
                  <a:outerShdw blurRad="38100" dist="38100" dir="2700000" algn="tl">
                    <a:srgbClr val="C0C0C0"/>
                  </a:outerShdw>
                </a:effectLst>
              </a:rPr>
              <a:t>Nearest neighbor in R-Trees</a:t>
            </a:r>
          </a:p>
        </p:txBody>
      </p:sp>
      <p:sp>
        <p:nvSpPr>
          <p:cNvPr id="146435" name="Rectangle 3">
            <a:extLst>
              <a:ext uri="{FF2B5EF4-FFF2-40B4-BE49-F238E27FC236}">
                <a16:creationId xmlns:a16="http://schemas.microsoft.com/office/drawing/2014/main" id="{B27CFB6C-B278-44C5-9E66-319128CC20D8}"/>
              </a:ext>
            </a:extLst>
          </p:cNvPr>
          <p:cNvSpPr>
            <a:spLocks noGrp="1" noChangeArrowheads="1"/>
          </p:cNvSpPr>
          <p:nvPr>
            <p:ph idx="1"/>
          </p:nvPr>
        </p:nvSpPr>
        <p:spPr>
          <a:xfrm>
            <a:off x="843927" y="1341039"/>
            <a:ext cx="7696941" cy="2439109"/>
          </a:xfrm>
        </p:spPr>
        <p:txBody>
          <a:bodyPr/>
          <a:lstStyle/>
          <a:p>
            <a:r>
              <a:rPr lang="en-US" altLang="en-US" dirty="0"/>
              <a:t>To find the nearest neighbor of a given query point/region, do the following, starting from the root node:</a:t>
            </a:r>
          </a:p>
          <a:p>
            <a:pPr marL="342900" indent="-342900">
              <a:buFont typeface="Arial" panose="020B0604020202020204" pitchFamily="34" charset="0"/>
              <a:buChar char="•"/>
            </a:pPr>
            <a:r>
              <a:rPr lang="en-AU" dirty="0"/>
              <a:t>Use a sorted priority queue of the R-tree nodes based on the minimum distance from the query</a:t>
            </a:r>
          </a:p>
          <a:p>
            <a:pPr marL="342900" indent="-342900">
              <a:buFont typeface="Arial" panose="020B0604020202020204" pitchFamily="34" charset="0"/>
              <a:buChar char="•"/>
            </a:pPr>
            <a:r>
              <a:rPr lang="en-AU" dirty="0"/>
              <a:t>Traverse the node that is in the top of the priority queue, and put its elements in the queue. Continue</a:t>
            </a:r>
          </a:p>
          <a:p>
            <a:pPr marL="342900" indent="-342900">
              <a:buFont typeface="Arial" panose="020B0604020202020204" pitchFamily="34" charset="0"/>
              <a:buChar char="•"/>
            </a:pPr>
            <a:r>
              <a:rPr lang="en-AU" dirty="0"/>
              <a:t>Stop when the top node is a data object (first NN has been found)</a:t>
            </a:r>
          </a:p>
          <a:p>
            <a:pPr marL="342900" indent="-342900">
              <a:buFont typeface="Arial" panose="020B0604020202020204" pitchFamily="34" charset="0"/>
              <a:buChar char="•"/>
            </a:pPr>
            <a:r>
              <a:rPr lang="en-AU" dirty="0">
                <a:solidFill>
                  <a:srgbClr val="FF0000"/>
                </a:solidFill>
              </a:rPr>
              <a:t>To find k number of NN, continue the above steps until k number data objects are found as the top node of the queue. </a:t>
            </a:r>
          </a:p>
          <a:p>
            <a:r>
              <a:rPr lang="en-AU" altLang="en-US" dirty="0"/>
              <a:t>This algorithm is a best-first search algorithm</a:t>
            </a:r>
            <a:endParaRPr lang="en-US" altLang="en-US" dirty="0"/>
          </a:p>
        </p:txBody>
      </p:sp>
    </p:spTree>
    <p:extLst>
      <p:ext uri="{BB962C8B-B14F-4D97-AF65-F5344CB8AC3E}">
        <p14:creationId xmlns:p14="http://schemas.microsoft.com/office/powerpoint/2010/main" val="619794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A6FF2-B8F5-4AD9-BC0F-054A92471DBE}"/>
              </a:ext>
            </a:extLst>
          </p:cNvPr>
          <p:cNvSpPr>
            <a:spLocks noGrp="1"/>
          </p:cNvSpPr>
          <p:nvPr>
            <p:ph type="title"/>
          </p:nvPr>
        </p:nvSpPr>
        <p:spPr>
          <a:xfrm>
            <a:off x="1465244" y="456892"/>
            <a:ext cx="8382000" cy="467916"/>
          </a:xfrm>
        </p:spPr>
        <p:txBody>
          <a:bodyPr/>
          <a:lstStyle/>
          <a:p>
            <a:r>
              <a:rPr lang="en-US" dirty="0"/>
              <a:t>Nearest Neighbor Query on R-tree</a:t>
            </a:r>
          </a:p>
        </p:txBody>
      </p:sp>
      <p:pic>
        <p:nvPicPr>
          <p:cNvPr id="6" name="Picture 5">
            <a:extLst>
              <a:ext uri="{FF2B5EF4-FFF2-40B4-BE49-F238E27FC236}">
                <a16:creationId xmlns:a16="http://schemas.microsoft.com/office/drawing/2014/main" id="{F37A0149-11D8-4EF5-9472-E77727D4F5C6}"/>
              </a:ext>
            </a:extLst>
          </p:cNvPr>
          <p:cNvPicPr>
            <a:picLocks noChangeAspect="1"/>
          </p:cNvPicPr>
          <p:nvPr/>
        </p:nvPicPr>
        <p:blipFill rotWithShape="1">
          <a:blip r:embed="rId2"/>
          <a:srcRect l="26145" t="32707" r="31325" b="43480"/>
          <a:stretch/>
        </p:blipFill>
        <p:spPr>
          <a:xfrm>
            <a:off x="3404211" y="4582414"/>
            <a:ext cx="5296377" cy="1575411"/>
          </a:xfrm>
          <a:prstGeom prst="rect">
            <a:avLst/>
          </a:prstGeom>
        </p:spPr>
      </p:pic>
      <p:pic>
        <p:nvPicPr>
          <p:cNvPr id="7" name="Picture 6">
            <a:extLst>
              <a:ext uri="{FF2B5EF4-FFF2-40B4-BE49-F238E27FC236}">
                <a16:creationId xmlns:a16="http://schemas.microsoft.com/office/drawing/2014/main" id="{64F617D0-49FE-4B82-BBCF-3CBE17ED74E1}"/>
              </a:ext>
            </a:extLst>
          </p:cNvPr>
          <p:cNvPicPr>
            <a:picLocks noChangeAspect="1"/>
          </p:cNvPicPr>
          <p:nvPr/>
        </p:nvPicPr>
        <p:blipFill>
          <a:blip r:embed="rId3"/>
          <a:stretch>
            <a:fillRect/>
          </a:stretch>
        </p:blipFill>
        <p:spPr>
          <a:xfrm>
            <a:off x="1151133" y="961076"/>
            <a:ext cx="5541744" cy="3621338"/>
          </a:xfrm>
          <a:prstGeom prst="rect">
            <a:avLst/>
          </a:prstGeom>
        </p:spPr>
      </p:pic>
      <p:sp>
        <p:nvSpPr>
          <p:cNvPr id="8" name="TextBox 7">
            <a:extLst>
              <a:ext uri="{FF2B5EF4-FFF2-40B4-BE49-F238E27FC236}">
                <a16:creationId xmlns:a16="http://schemas.microsoft.com/office/drawing/2014/main" id="{38744553-90D4-40AF-AF37-D43E8143CF80}"/>
              </a:ext>
            </a:extLst>
          </p:cNvPr>
          <p:cNvSpPr txBox="1"/>
          <p:nvPr/>
        </p:nvSpPr>
        <p:spPr>
          <a:xfrm>
            <a:off x="3481330" y="6216442"/>
            <a:ext cx="5108386" cy="369332"/>
          </a:xfrm>
          <a:prstGeom prst="rect">
            <a:avLst/>
          </a:prstGeom>
          <a:noFill/>
        </p:spPr>
        <p:txBody>
          <a:bodyPr wrap="none" rtlCol="0">
            <a:spAutoFit/>
          </a:bodyPr>
          <a:lstStyle/>
          <a:p>
            <a:r>
              <a:rPr lang="en-US" dirty="0"/>
              <a:t>Step 5 finds d as the first NN (using Best First search)</a:t>
            </a:r>
          </a:p>
        </p:txBody>
      </p:sp>
      <p:sp>
        <p:nvSpPr>
          <p:cNvPr id="3" name="TextBox 2">
            <a:extLst>
              <a:ext uri="{FF2B5EF4-FFF2-40B4-BE49-F238E27FC236}">
                <a16:creationId xmlns:a16="http://schemas.microsoft.com/office/drawing/2014/main" id="{90F50AE8-2C5E-742E-6914-ECC33C23E23C}"/>
              </a:ext>
            </a:extLst>
          </p:cNvPr>
          <p:cNvSpPr txBox="1"/>
          <p:nvPr/>
        </p:nvSpPr>
        <p:spPr>
          <a:xfrm>
            <a:off x="137291" y="5189038"/>
            <a:ext cx="3266920" cy="707886"/>
          </a:xfrm>
          <a:prstGeom prst="rect">
            <a:avLst/>
          </a:prstGeom>
          <a:noFill/>
        </p:spPr>
        <p:txBody>
          <a:bodyPr wrap="none" rtlCol="0">
            <a:spAutoFit/>
          </a:bodyPr>
          <a:lstStyle/>
          <a:p>
            <a:r>
              <a:rPr lang="en-US" sz="2000" dirty="0">
                <a:solidFill>
                  <a:srgbClr val="FF0000"/>
                </a:solidFill>
              </a:rPr>
              <a:t>Why do we look at the search</a:t>
            </a:r>
          </a:p>
          <a:p>
            <a:r>
              <a:rPr lang="en-US" sz="2000" dirty="0">
                <a:solidFill>
                  <a:srgbClr val="FF0000"/>
                </a:solidFill>
              </a:rPr>
              <a:t>/ query algorithms?</a:t>
            </a:r>
          </a:p>
        </p:txBody>
      </p:sp>
    </p:spTree>
    <p:extLst>
      <p:ext uri="{BB962C8B-B14F-4D97-AF65-F5344CB8AC3E}">
        <p14:creationId xmlns:p14="http://schemas.microsoft.com/office/powerpoint/2010/main" val="157206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2DD7DC-AF46-4CB7-BEF4-B8A921328E46}"/>
              </a:ext>
            </a:extLst>
          </p:cNvPr>
          <p:cNvSpPr>
            <a:spLocks noGrp="1"/>
          </p:cNvSpPr>
          <p:nvPr>
            <p:ph type="title"/>
          </p:nvPr>
        </p:nvSpPr>
        <p:spPr/>
        <p:txBody>
          <a:bodyPr/>
          <a:lstStyle/>
          <a:p>
            <a:r>
              <a:rPr lang="en-US" dirty="0"/>
              <a:t>Effect of indexes – do they always improve performance?</a:t>
            </a:r>
          </a:p>
        </p:txBody>
      </p:sp>
      <p:sp>
        <p:nvSpPr>
          <p:cNvPr id="2" name="TextBox 1">
            <a:extLst>
              <a:ext uri="{FF2B5EF4-FFF2-40B4-BE49-F238E27FC236}">
                <a16:creationId xmlns:a16="http://schemas.microsoft.com/office/drawing/2014/main" id="{665B9E32-669D-504D-CDDD-17DFF67EAE93}"/>
              </a:ext>
            </a:extLst>
          </p:cNvPr>
          <p:cNvSpPr txBox="1"/>
          <p:nvPr/>
        </p:nvSpPr>
        <p:spPr>
          <a:xfrm>
            <a:off x="550932" y="4199233"/>
            <a:ext cx="4770152" cy="2092881"/>
          </a:xfrm>
          <a:prstGeom prst="rect">
            <a:avLst/>
          </a:prstGeom>
          <a:noFill/>
        </p:spPr>
        <p:txBody>
          <a:bodyPr wrap="none" rtlCol="0">
            <a:spAutoFit/>
          </a:bodyPr>
          <a:lstStyle/>
          <a:p>
            <a:r>
              <a:rPr lang="en-US" sz="2600" dirty="0"/>
              <a:t>There are indexes constructed on:</a:t>
            </a:r>
          </a:p>
          <a:p>
            <a:pPr marL="457200" indent="-457200">
              <a:buFontTx/>
              <a:buChar char="-"/>
            </a:pPr>
            <a:r>
              <a:rPr lang="en-US" sz="2600" dirty="0" err="1"/>
              <a:t>B+tree</a:t>
            </a:r>
            <a:r>
              <a:rPr lang="en-US" sz="2600" dirty="0"/>
              <a:t> on IDs of both tables</a:t>
            </a:r>
          </a:p>
          <a:p>
            <a:pPr marL="457200" indent="-457200">
              <a:buFontTx/>
              <a:buChar char="-"/>
            </a:pPr>
            <a:r>
              <a:rPr lang="en-US" sz="2600" dirty="0"/>
              <a:t>Hash index on Department</a:t>
            </a:r>
          </a:p>
          <a:p>
            <a:pPr marL="457200" indent="-457200">
              <a:buFontTx/>
              <a:buChar char="-"/>
            </a:pPr>
            <a:r>
              <a:rPr lang="en-US" sz="2600" dirty="0"/>
              <a:t>Bitmap index on position</a:t>
            </a:r>
          </a:p>
          <a:p>
            <a:endParaRPr lang="en-US" sz="2600" dirty="0"/>
          </a:p>
        </p:txBody>
      </p:sp>
      <p:graphicFrame>
        <p:nvGraphicFramePr>
          <p:cNvPr id="9" name="Table 9">
            <a:extLst>
              <a:ext uri="{FF2B5EF4-FFF2-40B4-BE49-F238E27FC236}">
                <a16:creationId xmlns:a16="http://schemas.microsoft.com/office/drawing/2014/main" id="{9E5B9DEB-D396-7A23-B43A-58CBD72C59A2}"/>
              </a:ext>
            </a:extLst>
          </p:cNvPr>
          <p:cNvGraphicFramePr>
            <a:graphicFrameLocks noGrp="1"/>
          </p:cNvGraphicFramePr>
          <p:nvPr>
            <p:ph idx="1"/>
          </p:nvPr>
        </p:nvGraphicFramePr>
        <p:xfrm>
          <a:off x="485691" y="2394682"/>
          <a:ext cx="2797871" cy="1499016"/>
        </p:xfrm>
        <a:graphic>
          <a:graphicData uri="http://schemas.openxmlformats.org/drawingml/2006/table">
            <a:tbl>
              <a:tblPr firstRow="1" bandRow="1">
                <a:tableStyleId>{5C22544A-7EE6-4342-B048-85BDC9FD1C3A}</a:tableStyleId>
              </a:tblPr>
              <a:tblGrid>
                <a:gridCol w="495620">
                  <a:extLst>
                    <a:ext uri="{9D8B030D-6E8A-4147-A177-3AD203B41FA5}">
                      <a16:colId xmlns:a16="http://schemas.microsoft.com/office/drawing/2014/main" val="512534636"/>
                    </a:ext>
                  </a:extLst>
                </a:gridCol>
                <a:gridCol w="795690">
                  <a:extLst>
                    <a:ext uri="{9D8B030D-6E8A-4147-A177-3AD203B41FA5}">
                      <a16:colId xmlns:a16="http://schemas.microsoft.com/office/drawing/2014/main" val="4148556453"/>
                    </a:ext>
                  </a:extLst>
                </a:gridCol>
                <a:gridCol w="1506561">
                  <a:extLst>
                    <a:ext uri="{9D8B030D-6E8A-4147-A177-3AD203B41FA5}">
                      <a16:colId xmlns:a16="http://schemas.microsoft.com/office/drawing/2014/main" val="649015298"/>
                    </a:ext>
                  </a:extLst>
                </a:gridCol>
              </a:tblGrid>
              <a:tr h="499672">
                <a:tc>
                  <a:txBody>
                    <a:bodyPr/>
                    <a:lstStyle/>
                    <a:p>
                      <a:r>
                        <a:rPr lang="en-US" dirty="0"/>
                        <a:t>ID</a:t>
                      </a:r>
                    </a:p>
                  </a:txBody>
                  <a:tcPr/>
                </a:tc>
                <a:tc>
                  <a:txBody>
                    <a:bodyPr/>
                    <a:lstStyle/>
                    <a:p>
                      <a:r>
                        <a:rPr lang="en-US" dirty="0"/>
                        <a:t>Name</a:t>
                      </a:r>
                    </a:p>
                  </a:txBody>
                  <a:tcPr/>
                </a:tc>
                <a:tc>
                  <a:txBody>
                    <a:bodyPr/>
                    <a:lstStyle/>
                    <a:p>
                      <a:r>
                        <a:rPr lang="en-US" dirty="0"/>
                        <a:t>Department</a:t>
                      </a:r>
                    </a:p>
                  </a:txBody>
                  <a:tcPr/>
                </a:tc>
                <a:extLst>
                  <a:ext uri="{0D108BD9-81ED-4DB2-BD59-A6C34878D82A}">
                    <a16:rowId xmlns:a16="http://schemas.microsoft.com/office/drawing/2014/main" val="3472475867"/>
                  </a:ext>
                </a:extLst>
              </a:tr>
              <a:tr h="499672">
                <a:tc>
                  <a:txBody>
                    <a:bodyPr/>
                    <a:lstStyle/>
                    <a:p>
                      <a:r>
                        <a:rPr lang="en-US" dirty="0"/>
                        <a:t>1</a:t>
                      </a:r>
                    </a:p>
                  </a:txBody>
                  <a:tcPr/>
                </a:tc>
                <a:tc>
                  <a:txBody>
                    <a:bodyPr/>
                    <a:lstStyle/>
                    <a:p>
                      <a:r>
                        <a:rPr lang="en-US" dirty="0"/>
                        <a:t>Jane</a:t>
                      </a:r>
                    </a:p>
                  </a:txBody>
                  <a:tcPr/>
                </a:tc>
                <a:tc>
                  <a:txBody>
                    <a:bodyPr/>
                    <a:lstStyle/>
                    <a:p>
                      <a:r>
                        <a:rPr lang="en-US" dirty="0"/>
                        <a:t>Comp. Sci</a:t>
                      </a:r>
                    </a:p>
                  </a:txBody>
                  <a:tcPr/>
                </a:tc>
                <a:extLst>
                  <a:ext uri="{0D108BD9-81ED-4DB2-BD59-A6C34878D82A}">
                    <a16:rowId xmlns:a16="http://schemas.microsoft.com/office/drawing/2014/main" val="594271472"/>
                  </a:ext>
                </a:extLst>
              </a:tr>
              <a:tr h="499672">
                <a:tc>
                  <a:txBody>
                    <a:bodyPr/>
                    <a:lstStyle/>
                    <a:p>
                      <a:r>
                        <a:rPr lang="en-US" dirty="0"/>
                        <a:t>2</a:t>
                      </a:r>
                    </a:p>
                  </a:txBody>
                  <a:tcPr/>
                </a:tc>
                <a:tc>
                  <a:txBody>
                    <a:bodyPr/>
                    <a:lstStyle/>
                    <a:p>
                      <a:r>
                        <a:rPr lang="en-US" dirty="0"/>
                        <a:t>John</a:t>
                      </a:r>
                    </a:p>
                  </a:txBody>
                  <a:tcPr/>
                </a:tc>
                <a:tc>
                  <a:txBody>
                    <a:bodyPr/>
                    <a:lstStyle/>
                    <a:p>
                      <a:r>
                        <a:rPr lang="en-US" dirty="0"/>
                        <a:t>Biology</a:t>
                      </a:r>
                    </a:p>
                  </a:txBody>
                  <a:tcPr/>
                </a:tc>
                <a:extLst>
                  <a:ext uri="{0D108BD9-81ED-4DB2-BD59-A6C34878D82A}">
                    <a16:rowId xmlns:a16="http://schemas.microsoft.com/office/drawing/2014/main" val="595406708"/>
                  </a:ext>
                </a:extLst>
              </a:tr>
            </a:tbl>
          </a:graphicData>
        </a:graphic>
      </p:graphicFrame>
      <p:graphicFrame>
        <p:nvGraphicFramePr>
          <p:cNvPr id="10" name="Table 9">
            <a:extLst>
              <a:ext uri="{FF2B5EF4-FFF2-40B4-BE49-F238E27FC236}">
                <a16:creationId xmlns:a16="http://schemas.microsoft.com/office/drawing/2014/main" id="{716BEE1D-BD39-6D45-3619-7525C15E622B}"/>
              </a:ext>
            </a:extLst>
          </p:cNvPr>
          <p:cNvGraphicFramePr>
            <a:graphicFrameLocks/>
          </p:cNvGraphicFramePr>
          <p:nvPr/>
        </p:nvGraphicFramePr>
        <p:xfrm>
          <a:off x="4123530" y="2210976"/>
          <a:ext cx="4240982" cy="1682724"/>
        </p:xfrm>
        <a:graphic>
          <a:graphicData uri="http://schemas.openxmlformats.org/drawingml/2006/table">
            <a:tbl>
              <a:tblPr firstRow="1" bandRow="1">
                <a:tableStyleId>{5C22544A-7EE6-4342-B048-85BDC9FD1C3A}</a:tableStyleId>
              </a:tblPr>
              <a:tblGrid>
                <a:gridCol w="751256">
                  <a:extLst>
                    <a:ext uri="{9D8B030D-6E8A-4147-A177-3AD203B41FA5}">
                      <a16:colId xmlns:a16="http://schemas.microsoft.com/office/drawing/2014/main" val="512534636"/>
                    </a:ext>
                  </a:extLst>
                </a:gridCol>
                <a:gridCol w="2080650">
                  <a:extLst>
                    <a:ext uri="{9D8B030D-6E8A-4147-A177-3AD203B41FA5}">
                      <a16:colId xmlns:a16="http://schemas.microsoft.com/office/drawing/2014/main" val="4148556453"/>
                    </a:ext>
                  </a:extLst>
                </a:gridCol>
                <a:gridCol w="1409076">
                  <a:extLst>
                    <a:ext uri="{9D8B030D-6E8A-4147-A177-3AD203B41FA5}">
                      <a16:colId xmlns:a16="http://schemas.microsoft.com/office/drawing/2014/main" val="649015298"/>
                    </a:ext>
                  </a:extLst>
                </a:gridCol>
              </a:tblGrid>
              <a:tr h="420681">
                <a:tc>
                  <a:txBody>
                    <a:bodyPr/>
                    <a:lstStyle/>
                    <a:p>
                      <a:r>
                        <a:rPr lang="en-US" dirty="0"/>
                        <a:t>ID</a:t>
                      </a:r>
                    </a:p>
                  </a:txBody>
                  <a:tcPr/>
                </a:tc>
                <a:tc>
                  <a:txBody>
                    <a:bodyPr/>
                    <a:lstStyle/>
                    <a:p>
                      <a:r>
                        <a:rPr lang="en-US" dirty="0"/>
                        <a:t>Position</a:t>
                      </a:r>
                    </a:p>
                  </a:txBody>
                  <a:tcPr/>
                </a:tc>
                <a:tc>
                  <a:txBody>
                    <a:bodyPr/>
                    <a:lstStyle/>
                    <a:p>
                      <a:r>
                        <a:rPr lang="en-US" dirty="0"/>
                        <a:t>Salary</a:t>
                      </a:r>
                    </a:p>
                  </a:txBody>
                  <a:tcPr/>
                </a:tc>
                <a:extLst>
                  <a:ext uri="{0D108BD9-81ED-4DB2-BD59-A6C34878D82A}">
                    <a16:rowId xmlns:a16="http://schemas.microsoft.com/office/drawing/2014/main" val="3472475867"/>
                  </a:ext>
                </a:extLst>
              </a:tr>
              <a:tr h="420681">
                <a:tc>
                  <a:txBody>
                    <a:bodyPr/>
                    <a:lstStyle/>
                    <a:p>
                      <a:r>
                        <a:rPr lang="en-US" dirty="0"/>
                        <a:t>1</a:t>
                      </a:r>
                    </a:p>
                  </a:txBody>
                  <a:tcPr/>
                </a:tc>
                <a:tc>
                  <a:txBody>
                    <a:bodyPr/>
                    <a:lstStyle/>
                    <a:p>
                      <a:r>
                        <a:rPr lang="en-US" dirty="0"/>
                        <a:t>Lecturer</a:t>
                      </a:r>
                    </a:p>
                  </a:txBody>
                  <a:tcPr/>
                </a:tc>
                <a:tc>
                  <a:txBody>
                    <a:bodyPr/>
                    <a:lstStyle/>
                    <a:p>
                      <a:r>
                        <a:rPr lang="en-US" dirty="0"/>
                        <a:t>75,000</a:t>
                      </a:r>
                    </a:p>
                  </a:txBody>
                  <a:tcPr/>
                </a:tc>
                <a:extLst>
                  <a:ext uri="{0D108BD9-81ED-4DB2-BD59-A6C34878D82A}">
                    <a16:rowId xmlns:a16="http://schemas.microsoft.com/office/drawing/2014/main" val="594271472"/>
                  </a:ext>
                </a:extLst>
              </a:tr>
              <a:tr h="420681">
                <a:tc>
                  <a:txBody>
                    <a:bodyPr/>
                    <a:lstStyle/>
                    <a:p>
                      <a:r>
                        <a:rPr lang="en-US" dirty="0"/>
                        <a:t>1</a:t>
                      </a:r>
                    </a:p>
                  </a:txBody>
                  <a:tcPr/>
                </a:tc>
                <a:tc>
                  <a:txBody>
                    <a:bodyPr/>
                    <a:lstStyle/>
                    <a:p>
                      <a:r>
                        <a:rPr lang="en-US" dirty="0"/>
                        <a:t>Research assistant</a:t>
                      </a:r>
                    </a:p>
                  </a:txBody>
                  <a:tcPr/>
                </a:tc>
                <a:tc>
                  <a:txBody>
                    <a:bodyPr/>
                    <a:lstStyle/>
                    <a:p>
                      <a:r>
                        <a:rPr lang="en-US" dirty="0"/>
                        <a:t>40,000</a:t>
                      </a:r>
                    </a:p>
                  </a:txBody>
                  <a:tcPr/>
                </a:tc>
                <a:extLst>
                  <a:ext uri="{0D108BD9-81ED-4DB2-BD59-A6C34878D82A}">
                    <a16:rowId xmlns:a16="http://schemas.microsoft.com/office/drawing/2014/main" val="3821089526"/>
                  </a:ext>
                </a:extLst>
              </a:tr>
              <a:tr h="420681">
                <a:tc>
                  <a:txBody>
                    <a:bodyPr/>
                    <a:lstStyle/>
                    <a:p>
                      <a:r>
                        <a:rPr lang="en-US" dirty="0"/>
                        <a:t>2</a:t>
                      </a:r>
                    </a:p>
                  </a:txBody>
                  <a:tcPr/>
                </a:tc>
                <a:tc>
                  <a:txBody>
                    <a:bodyPr/>
                    <a:lstStyle/>
                    <a:p>
                      <a:r>
                        <a:rPr lang="en-US" dirty="0"/>
                        <a:t>Senior lecturer</a:t>
                      </a:r>
                    </a:p>
                  </a:txBody>
                  <a:tcPr/>
                </a:tc>
                <a:tc>
                  <a:txBody>
                    <a:bodyPr/>
                    <a:lstStyle/>
                    <a:p>
                      <a:r>
                        <a:rPr lang="en-US" dirty="0"/>
                        <a:t>82,000</a:t>
                      </a:r>
                    </a:p>
                  </a:txBody>
                  <a:tcPr/>
                </a:tc>
                <a:extLst>
                  <a:ext uri="{0D108BD9-81ED-4DB2-BD59-A6C34878D82A}">
                    <a16:rowId xmlns:a16="http://schemas.microsoft.com/office/drawing/2014/main" val="595406708"/>
                  </a:ext>
                </a:extLst>
              </a:tr>
            </a:tbl>
          </a:graphicData>
        </a:graphic>
      </p:graphicFrame>
      <p:sp>
        <p:nvSpPr>
          <p:cNvPr id="11" name="TextBox 10">
            <a:extLst>
              <a:ext uri="{FF2B5EF4-FFF2-40B4-BE49-F238E27FC236}">
                <a16:creationId xmlns:a16="http://schemas.microsoft.com/office/drawing/2014/main" id="{13D00662-39E3-6690-2BC1-7F75DC3F0F23}"/>
              </a:ext>
            </a:extLst>
          </p:cNvPr>
          <p:cNvSpPr txBox="1"/>
          <p:nvPr/>
        </p:nvSpPr>
        <p:spPr>
          <a:xfrm>
            <a:off x="485691" y="5845838"/>
            <a:ext cx="8594339" cy="892552"/>
          </a:xfrm>
          <a:prstGeom prst="rect">
            <a:avLst/>
          </a:prstGeom>
          <a:noFill/>
        </p:spPr>
        <p:txBody>
          <a:bodyPr wrap="square" rtlCol="0">
            <a:spAutoFit/>
          </a:bodyPr>
          <a:lstStyle/>
          <a:p>
            <a:r>
              <a:rPr lang="en-US" sz="2600" b="1" dirty="0"/>
              <a:t>What will be the performance of data insertion, deletion, and updates, compared to no indexing (or just on IDs)</a:t>
            </a:r>
          </a:p>
        </p:txBody>
      </p:sp>
      <p:sp>
        <p:nvSpPr>
          <p:cNvPr id="7" name="TextBox 6">
            <a:extLst>
              <a:ext uri="{FF2B5EF4-FFF2-40B4-BE49-F238E27FC236}">
                <a16:creationId xmlns:a16="http://schemas.microsoft.com/office/drawing/2014/main" id="{F964B16C-2EBD-690F-9CFD-B356E35979EE}"/>
              </a:ext>
            </a:extLst>
          </p:cNvPr>
          <p:cNvSpPr txBox="1"/>
          <p:nvPr/>
        </p:nvSpPr>
        <p:spPr>
          <a:xfrm>
            <a:off x="485690" y="1394307"/>
            <a:ext cx="8143959" cy="523220"/>
          </a:xfrm>
          <a:prstGeom prst="rect">
            <a:avLst/>
          </a:prstGeom>
          <a:noFill/>
        </p:spPr>
        <p:txBody>
          <a:bodyPr wrap="square">
            <a:spAutoFit/>
          </a:bodyPr>
          <a:lstStyle/>
          <a:p>
            <a:r>
              <a:rPr lang="en-US" sz="2800" b="1" dirty="0"/>
              <a:t>Group activity - </a:t>
            </a:r>
            <a:r>
              <a:rPr lang="en-US" sz="2800" dirty="0"/>
              <a:t>https://</a:t>
            </a:r>
            <a:r>
              <a:rPr lang="en-US" sz="2800" dirty="0" err="1"/>
              <a:t>tinyurl.com</a:t>
            </a:r>
            <a:r>
              <a:rPr lang="en-US" sz="2800" dirty="0"/>
              <a:t>/49asf2rc</a:t>
            </a:r>
          </a:p>
        </p:txBody>
      </p:sp>
    </p:spTree>
    <p:extLst>
      <p:ext uri="{BB962C8B-B14F-4D97-AF65-F5344CB8AC3E}">
        <p14:creationId xmlns:p14="http://schemas.microsoft.com/office/powerpoint/2010/main" val="394783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B94A-DBD2-4583-9322-A16CDD77E1BA}"/>
              </a:ext>
            </a:extLst>
          </p:cNvPr>
          <p:cNvSpPr>
            <a:spLocks noGrp="1"/>
          </p:cNvSpPr>
          <p:nvPr>
            <p:ph type="title"/>
          </p:nvPr>
        </p:nvSpPr>
        <p:spPr>
          <a:xfrm>
            <a:off x="1301853" y="234811"/>
            <a:ext cx="7520001" cy="887360"/>
          </a:xfrm>
        </p:spPr>
        <p:txBody>
          <a:bodyPr/>
          <a:lstStyle/>
          <a:p>
            <a:r>
              <a:rPr lang="en-US" dirty="0"/>
              <a:t>What you need to do now?</a:t>
            </a:r>
          </a:p>
        </p:txBody>
      </p:sp>
      <p:sp>
        <p:nvSpPr>
          <p:cNvPr id="4" name="Rectangle 3">
            <a:extLst>
              <a:ext uri="{FF2B5EF4-FFF2-40B4-BE49-F238E27FC236}">
                <a16:creationId xmlns:a16="http://schemas.microsoft.com/office/drawing/2014/main" id="{94E55F11-8EE1-46E2-B76A-C591517E2151}"/>
              </a:ext>
            </a:extLst>
          </p:cNvPr>
          <p:cNvSpPr>
            <a:spLocks noGrp="1" noChangeArrowheads="1"/>
          </p:cNvSpPr>
          <p:nvPr/>
        </p:nvSpPr>
        <p:spPr bwMode="auto">
          <a:xfrm>
            <a:off x="741361" y="1506480"/>
            <a:ext cx="8080493" cy="4903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chemeClr val="tx2"/>
              </a:buClr>
              <a:buSzPct val="90000"/>
              <a:buFont typeface="Monotype Sorts" pitchFamily="2" charset="2"/>
              <a:buChar char="n"/>
              <a:defRPr kumimoji="1" kern="1200">
                <a:solidFill>
                  <a:schemeClr val="tx1"/>
                </a:solidFill>
                <a:latin typeface="+mn-lt"/>
                <a:ea typeface="+mn-ea"/>
                <a:cs typeface="+mn-cs"/>
              </a:defRPr>
            </a:lvl1pPr>
            <a:lvl2pPr marL="742950" indent="-285750" algn="l" rtl="0" eaLnBrk="0" fontAlgn="base" hangingPunct="0">
              <a:spcBef>
                <a:spcPct val="35000"/>
              </a:spcBef>
              <a:spcAft>
                <a:spcPct val="0"/>
              </a:spcAft>
              <a:buClr>
                <a:schemeClr val="hlink"/>
              </a:buClr>
              <a:buSzPct val="80000"/>
              <a:buFont typeface="Monotype Sorts" pitchFamily="2" charset="2"/>
              <a:buChar char="l"/>
              <a:defRPr kumimoji="1"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33CC33"/>
              </a:buClr>
              <a:buSzPct val="75000"/>
              <a:buFont typeface="Webdings" panose="05030102010509060703" pitchFamily="18" charset="2"/>
              <a:buChar char="4"/>
              <a:defRPr kumimoji="1"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Char char="–"/>
              <a:defRPr kumimoji="1" kern="1200">
                <a:solidFill>
                  <a:schemeClr val="tx1"/>
                </a:solidFill>
                <a:latin typeface="+mn-lt"/>
                <a:ea typeface="+mn-ea"/>
                <a:cs typeface="+mn-cs"/>
              </a:defRPr>
            </a:lvl4pPr>
            <a:lvl5pPr marL="1771650" indent="-228600" algn="l" rtl="0" eaLnBrk="0" fontAlgn="base" hangingPunct="0">
              <a:spcBef>
                <a:spcPct val="35000"/>
              </a:spcBef>
              <a:spcAft>
                <a:spcPct val="0"/>
              </a:spcAft>
              <a:buClr>
                <a:schemeClr val="tx2"/>
              </a:buClr>
              <a:buSzPct val="75000"/>
              <a:buChar char="»"/>
              <a:defRPr kumimoj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dirty="0"/>
              <a:t>Given a data set, when uploading to the DBMS</a:t>
            </a:r>
          </a:p>
          <a:p>
            <a:pPr lvl="1"/>
            <a:r>
              <a:rPr lang="en-US" altLang="en-US" sz="2200" dirty="0"/>
              <a:t>Find the potential query types</a:t>
            </a:r>
          </a:p>
          <a:p>
            <a:pPr lvl="1"/>
            <a:r>
              <a:rPr lang="en-US" altLang="en-US" sz="2200" dirty="0"/>
              <a:t>Research what indices that particular DBMS would have for that data type</a:t>
            </a:r>
          </a:p>
          <a:p>
            <a:pPr lvl="1"/>
            <a:r>
              <a:rPr lang="en-US" altLang="en-US" sz="2200" dirty="0"/>
              <a:t>Research for what queries you would better do on what index </a:t>
            </a:r>
          </a:p>
          <a:p>
            <a:pPr lvl="1"/>
            <a:r>
              <a:rPr lang="en-US" altLang="en-US" sz="2200" dirty="0"/>
              <a:t>Create index if you have large data</a:t>
            </a:r>
          </a:p>
          <a:p>
            <a:pPr lvl="1"/>
            <a:r>
              <a:rPr lang="en-US" altLang="en-US" sz="2200" dirty="0"/>
              <a:t>Monitor performance</a:t>
            </a:r>
          </a:p>
          <a:p>
            <a:pPr lvl="1"/>
            <a:r>
              <a:rPr lang="en-US" altLang="en-US" sz="2200" dirty="0"/>
              <a:t>Tune or create other indices</a:t>
            </a:r>
          </a:p>
        </p:txBody>
      </p:sp>
    </p:spTree>
    <p:extLst>
      <p:ext uri="{BB962C8B-B14F-4D97-AF65-F5344CB8AC3E}">
        <p14:creationId xmlns:p14="http://schemas.microsoft.com/office/powerpoint/2010/main" val="1539748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135">
            <a:extLst>
              <a:ext uri="{FF2B5EF4-FFF2-40B4-BE49-F238E27FC236}">
                <a16:creationId xmlns:a16="http://schemas.microsoft.com/office/drawing/2014/main" id="{B11F4EEF-008B-9858-5C6E-E3ACDC4624DF}"/>
              </a:ext>
            </a:extLst>
          </p:cNvPr>
          <p:cNvSpPr/>
          <p:nvPr/>
        </p:nvSpPr>
        <p:spPr>
          <a:xfrm>
            <a:off x="3144405" y="1470716"/>
            <a:ext cx="1841740" cy="1321996"/>
          </a:xfrm>
          <a:prstGeom prst="rect">
            <a:avLst/>
          </a:prstGeom>
          <a:gradFill>
            <a:gsLst>
              <a:gs pos="0">
                <a:srgbClr val="FFEFD1"/>
              </a:gs>
              <a:gs pos="65000">
                <a:srgbClr val="F0EBD5"/>
              </a:gs>
              <a:gs pos="100000">
                <a:srgbClr val="D1C39F"/>
              </a:gs>
            </a:gsLst>
            <a:lin ang="0" scaled="0"/>
          </a:gra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AU" b="1" dirty="0">
                <a:solidFill>
                  <a:schemeClr val="dk1"/>
                </a:solidFill>
                <a:latin typeface="Arial"/>
                <a:ea typeface="Arial"/>
                <a:cs typeface="Arial"/>
                <a:sym typeface="Arial"/>
              </a:rPr>
              <a:t>Efficiency</a:t>
            </a:r>
            <a:endParaRPr b="1" i="0" u="none" strike="noStrike" cap="none" dirty="0">
              <a:solidFill>
                <a:schemeClr val="dk1"/>
              </a:solidFill>
              <a:latin typeface="Arial"/>
              <a:ea typeface="Arial"/>
              <a:cs typeface="Arial"/>
              <a:sym typeface="Arial"/>
            </a:endParaRPr>
          </a:p>
        </p:txBody>
      </p:sp>
      <p:sp>
        <p:nvSpPr>
          <p:cNvPr id="4" name="Title 3">
            <a:extLst>
              <a:ext uri="{FF2B5EF4-FFF2-40B4-BE49-F238E27FC236}">
                <a16:creationId xmlns:a16="http://schemas.microsoft.com/office/drawing/2014/main" id="{DD897A86-F504-2F48-C80A-D68ABF393E06}"/>
              </a:ext>
            </a:extLst>
          </p:cNvPr>
          <p:cNvSpPr>
            <a:spLocks noGrp="1"/>
          </p:cNvSpPr>
          <p:nvPr>
            <p:ph type="title"/>
          </p:nvPr>
        </p:nvSpPr>
        <p:spPr/>
        <p:txBody>
          <a:bodyPr/>
          <a:lstStyle/>
          <a:p>
            <a:r>
              <a:rPr lang="en-US" dirty="0"/>
              <a:t>Summary</a:t>
            </a:r>
          </a:p>
        </p:txBody>
      </p:sp>
      <p:sp>
        <p:nvSpPr>
          <p:cNvPr id="13" name="Shape 127">
            <a:extLst>
              <a:ext uri="{FF2B5EF4-FFF2-40B4-BE49-F238E27FC236}">
                <a16:creationId xmlns:a16="http://schemas.microsoft.com/office/drawing/2014/main" id="{FA6E46A1-A9CB-C038-B7DB-D1BB015B5FE7}"/>
              </a:ext>
            </a:extLst>
          </p:cNvPr>
          <p:cNvSpPr/>
          <p:nvPr/>
        </p:nvSpPr>
        <p:spPr>
          <a:xfrm>
            <a:off x="5433813" y="1414626"/>
            <a:ext cx="2615877" cy="790714"/>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 Disks and I/O bandwidth</a:t>
            </a:r>
          </a:p>
          <a:p>
            <a:pPr marL="0" marR="0" lvl="0" indent="0" rtl="0">
              <a:lnSpc>
                <a:spcPct val="100000"/>
              </a:lnSpc>
              <a:spcBef>
                <a:spcPts val="0"/>
              </a:spcBef>
              <a:spcAft>
                <a:spcPts val="0"/>
              </a:spcAft>
              <a:buClr>
                <a:schemeClr val="dk1"/>
              </a:buClr>
              <a:buSzPct val="25000"/>
              <a:buFont typeface="Arial"/>
              <a:buNone/>
            </a:pPr>
            <a:r>
              <a:rPr lang="en-AU" sz="1600" dirty="0">
                <a:solidFill>
                  <a:schemeClr val="dk1"/>
                </a:solidFill>
                <a:latin typeface="Arial"/>
                <a:ea typeface="Arial"/>
                <a:cs typeface="Arial"/>
                <a:sym typeface="Arial"/>
              </a:rPr>
              <a:t>- Main memory</a:t>
            </a:r>
          </a:p>
          <a:p>
            <a:pPr marL="0" marR="0" lvl="0" indent="0"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 Type of architecture</a:t>
            </a:r>
          </a:p>
        </p:txBody>
      </p:sp>
      <p:sp>
        <p:nvSpPr>
          <p:cNvPr id="15" name="Shape 129">
            <a:extLst>
              <a:ext uri="{FF2B5EF4-FFF2-40B4-BE49-F238E27FC236}">
                <a16:creationId xmlns:a16="http://schemas.microsoft.com/office/drawing/2014/main" id="{EEB9042E-C798-28C6-D9F1-DA53CE8CEEBC}"/>
              </a:ext>
            </a:extLst>
          </p:cNvPr>
          <p:cNvSpPr/>
          <p:nvPr/>
        </p:nvSpPr>
        <p:spPr>
          <a:xfrm>
            <a:off x="3185757" y="1812098"/>
            <a:ext cx="1684642" cy="335972"/>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Hardware</a:t>
            </a:r>
          </a:p>
        </p:txBody>
      </p:sp>
      <p:sp>
        <p:nvSpPr>
          <p:cNvPr id="21" name="Shape 135">
            <a:extLst>
              <a:ext uri="{FF2B5EF4-FFF2-40B4-BE49-F238E27FC236}">
                <a16:creationId xmlns:a16="http://schemas.microsoft.com/office/drawing/2014/main" id="{814347BC-3A38-634E-89A2-CEC3250A01CB}"/>
              </a:ext>
            </a:extLst>
          </p:cNvPr>
          <p:cNvSpPr/>
          <p:nvPr/>
        </p:nvSpPr>
        <p:spPr>
          <a:xfrm>
            <a:off x="260008" y="1893121"/>
            <a:ext cx="2520299" cy="2636567"/>
          </a:xfrm>
          <a:prstGeom prst="rect">
            <a:avLst/>
          </a:prstGeom>
          <a:gradFill>
            <a:gsLst>
              <a:gs pos="0">
                <a:srgbClr val="FFEFD1"/>
              </a:gs>
              <a:gs pos="65000">
                <a:srgbClr val="F0EBD5"/>
              </a:gs>
              <a:gs pos="100000">
                <a:srgbClr val="D1C39F"/>
              </a:gs>
            </a:gsLst>
            <a:lin ang="0" scaled="0"/>
          </a:gra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AU" b="1" i="0" u="none" strike="noStrike" cap="none" dirty="0">
                <a:solidFill>
                  <a:schemeClr val="dk1"/>
                </a:solidFill>
                <a:latin typeface="Arial"/>
                <a:ea typeface="Arial"/>
                <a:cs typeface="Arial"/>
                <a:sym typeface="Arial"/>
              </a:rPr>
              <a:t>Database performance metrics</a:t>
            </a:r>
            <a:endParaRPr b="1" i="0" u="none" strike="noStrike" cap="none" dirty="0">
              <a:solidFill>
                <a:schemeClr val="dk1"/>
              </a:solidFill>
              <a:latin typeface="Arial"/>
              <a:ea typeface="Arial"/>
              <a:cs typeface="Arial"/>
              <a:sym typeface="Arial"/>
            </a:endParaRPr>
          </a:p>
        </p:txBody>
      </p:sp>
      <p:sp>
        <p:nvSpPr>
          <p:cNvPr id="22" name="Shape 136">
            <a:extLst>
              <a:ext uri="{FF2B5EF4-FFF2-40B4-BE49-F238E27FC236}">
                <a16:creationId xmlns:a16="http://schemas.microsoft.com/office/drawing/2014/main" id="{9F0E3167-867D-7ADF-FBAC-F52FFE0BA4C0}"/>
              </a:ext>
            </a:extLst>
          </p:cNvPr>
          <p:cNvSpPr/>
          <p:nvPr/>
        </p:nvSpPr>
        <p:spPr>
          <a:xfrm>
            <a:off x="332016" y="3971117"/>
            <a:ext cx="2376300" cy="503999"/>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sng" strike="noStrike" cap="none" dirty="0">
                <a:latin typeface="Arial"/>
                <a:ea typeface="Arial"/>
                <a:cs typeface="Arial"/>
                <a:sym typeface="Arial"/>
              </a:rPr>
              <a:t>Security &amp;</a:t>
            </a:r>
            <a:r>
              <a:rPr lang="en-AU" sz="1600" b="0" i="0" u="sng" strike="noStrike" cap="none" dirty="0">
                <a:solidFill>
                  <a:schemeClr val="dk1"/>
                </a:solidFill>
                <a:latin typeface="Arial"/>
                <a:ea typeface="Arial"/>
                <a:cs typeface="Arial"/>
                <a:sym typeface="Arial"/>
              </a:rPr>
              <a:t> Reliability</a:t>
            </a:r>
          </a:p>
        </p:txBody>
      </p:sp>
      <p:sp>
        <p:nvSpPr>
          <p:cNvPr id="23" name="Shape 137">
            <a:extLst>
              <a:ext uri="{FF2B5EF4-FFF2-40B4-BE49-F238E27FC236}">
                <a16:creationId xmlns:a16="http://schemas.microsoft.com/office/drawing/2014/main" id="{85BD1A78-55F1-CE86-3DDA-48EEDFF7974F}"/>
              </a:ext>
            </a:extLst>
          </p:cNvPr>
          <p:cNvSpPr/>
          <p:nvPr/>
        </p:nvSpPr>
        <p:spPr>
          <a:xfrm>
            <a:off x="332016" y="3251038"/>
            <a:ext cx="2376300" cy="503999"/>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sng" strike="noStrike" cap="none" dirty="0">
                <a:solidFill>
                  <a:schemeClr val="dk1"/>
                </a:solidFill>
                <a:latin typeface="Arial"/>
                <a:ea typeface="Arial"/>
                <a:cs typeface="Arial"/>
                <a:sym typeface="Arial"/>
              </a:rPr>
              <a:t>Effectiveness</a:t>
            </a:r>
          </a:p>
        </p:txBody>
      </p:sp>
      <p:sp>
        <p:nvSpPr>
          <p:cNvPr id="24" name="Shape 138">
            <a:extLst>
              <a:ext uri="{FF2B5EF4-FFF2-40B4-BE49-F238E27FC236}">
                <a16:creationId xmlns:a16="http://schemas.microsoft.com/office/drawing/2014/main" id="{65BC1796-8623-F8F1-37D3-CCD4FCF6C1A5}"/>
              </a:ext>
            </a:extLst>
          </p:cNvPr>
          <p:cNvSpPr/>
          <p:nvPr/>
        </p:nvSpPr>
        <p:spPr>
          <a:xfrm>
            <a:off x="332016" y="2530957"/>
            <a:ext cx="2376300" cy="503999"/>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sng" strike="noStrike" cap="none" dirty="0">
                <a:solidFill>
                  <a:schemeClr val="dk1"/>
                </a:solidFill>
                <a:latin typeface="Arial"/>
                <a:ea typeface="Arial"/>
                <a:cs typeface="Arial"/>
                <a:sym typeface="Arial"/>
              </a:rPr>
              <a:t>Efficiency/speed</a:t>
            </a:r>
          </a:p>
        </p:txBody>
      </p:sp>
      <p:sp>
        <p:nvSpPr>
          <p:cNvPr id="43" name="Shape 129">
            <a:extLst>
              <a:ext uri="{FF2B5EF4-FFF2-40B4-BE49-F238E27FC236}">
                <a16:creationId xmlns:a16="http://schemas.microsoft.com/office/drawing/2014/main" id="{10E4AD70-ED0F-53F8-3F74-71999AC11B42}"/>
              </a:ext>
            </a:extLst>
          </p:cNvPr>
          <p:cNvSpPr/>
          <p:nvPr/>
        </p:nvSpPr>
        <p:spPr>
          <a:xfrm>
            <a:off x="3185756" y="2227960"/>
            <a:ext cx="1684642" cy="490596"/>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Software/ DB tuning</a:t>
            </a:r>
          </a:p>
        </p:txBody>
      </p:sp>
      <p:cxnSp>
        <p:nvCxnSpPr>
          <p:cNvPr id="46" name="Straight Arrow Connector 45">
            <a:extLst>
              <a:ext uri="{FF2B5EF4-FFF2-40B4-BE49-F238E27FC236}">
                <a16:creationId xmlns:a16="http://schemas.microsoft.com/office/drawing/2014/main" id="{2D5670E6-CAE9-979D-A31F-C5E4E57CD9CE}"/>
              </a:ext>
            </a:extLst>
          </p:cNvPr>
          <p:cNvCxnSpPr>
            <a:stCxn id="24" idx="3"/>
          </p:cNvCxnSpPr>
          <p:nvPr/>
        </p:nvCxnSpPr>
        <p:spPr>
          <a:xfrm flipV="1">
            <a:off x="2708316" y="2199190"/>
            <a:ext cx="436089" cy="5837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1" name="Shape 127">
            <a:extLst>
              <a:ext uri="{FF2B5EF4-FFF2-40B4-BE49-F238E27FC236}">
                <a16:creationId xmlns:a16="http://schemas.microsoft.com/office/drawing/2014/main" id="{5D711325-E59B-4538-2CFF-E09E4CF4AE2F}"/>
              </a:ext>
            </a:extLst>
          </p:cNvPr>
          <p:cNvSpPr/>
          <p:nvPr/>
        </p:nvSpPr>
        <p:spPr>
          <a:xfrm>
            <a:off x="5433813" y="2379117"/>
            <a:ext cx="2615877" cy="790714"/>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R="0" lvl="0" rtl="0">
              <a:lnSpc>
                <a:spcPct val="100000"/>
              </a:lnSpc>
              <a:spcBef>
                <a:spcPts val="0"/>
              </a:spcBef>
              <a:spcAft>
                <a:spcPts val="0"/>
              </a:spcAft>
              <a:buClr>
                <a:schemeClr val="dk1"/>
              </a:buClr>
              <a:buSzPct val="25000"/>
            </a:pPr>
            <a:r>
              <a:rPr lang="en-AU" sz="1600" b="0" i="0" u="none" strike="noStrike" cap="none" dirty="0">
                <a:solidFill>
                  <a:schemeClr val="dk1"/>
                </a:solidFill>
                <a:latin typeface="Arial"/>
                <a:ea typeface="Arial"/>
                <a:cs typeface="Arial"/>
                <a:sym typeface="Arial"/>
              </a:rPr>
              <a:t>- Types of DB</a:t>
            </a:r>
          </a:p>
          <a:p>
            <a:pPr marR="0" lvl="0" rtl="0">
              <a:lnSpc>
                <a:spcPct val="100000"/>
              </a:lnSpc>
              <a:spcBef>
                <a:spcPts val="0"/>
              </a:spcBef>
              <a:spcAft>
                <a:spcPts val="0"/>
              </a:spcAft>
              <a:buClr>
                <a:schemeClr val="dk1"/>
              </a:buClr>
              <a:buSzPct val="25000"/>
            </a:pPr>
            <a:r>
              <a:rPr lang="en-AU" sz="1600" dirty="0">
                <a:solidFill>
                  <a:srgbClr val="FF0000"/>
                </a:solidFill>
                <a:latin typeface="Arial"/>
                <a:ea typeface="Arial"/>
                <a:cs typeface="Arial"/>
                <a:sym typeface="Arial"/>
              </a:rPr>
              <a:t>- Indexing</a:t>
            </a:r>
          </a:p>
          <a:p>
            <a:pPr marR="0" lvl="0" rtl="0">
              <a:lnSpc>
                <a:spcPct val="100000"/>
              </a:lnSpc>
              <a:spcBef>
                <a:spcPts val="0"/>
              </a:spcBef>
              <a:spcAft>
                <a:spcPts val="0"/>
              </a:spcAft>
              <a:buClr>
                <a:schemeClr val="dk1"/>
              </a:buClr>
              <a:buSzPct val="25000"/>
            </a:pPr>
            <a:r>
              <a:rPr lang="en-AU" sz="1600" b="0" i="0" u="none" strike="noStrike" cap="none" dirty="0">
                <a:solidFill>
                  <a:srgbClr val="FF0000"/>
                </a:solidFill>
                <a:latin typeface="Arial"/>
                <a:ea typeface="Arial"/>
                <a:cs typeface="Arial"/>
                <a:sym typeface="Arial"/>
              </a:rPr>
              <a:t>- </a:t>
            </a:r>
            <a:r>
              <a:rPr lang="en-AU" sz="1600" dirty="0">
                <a:solidFill>
                  <a:srgbClr val="FF0000"/>
                </a:solidFill>
                <a:latin typeface="Arial"/>
                <a:ea typeface="Arial"/>
                <a:cs typeface="Arial"/>
                <a:sym typeface="Arial"/>
              </a:rPr>
              <a:t>Query optimisation</a:t>
            </a:r>
            <a:endParaRPr lang="en-AU" sz="1600" b="0" i="0" u="none" strike="noStrike" cap="none" dirty="0">
              <a:solidFill>
                <a:srgbClr val="FF0000"/>
              </a:solidFill>
              <a:latin typeface="Arial"/>
              <a:ea typeface="Arial"/>
              <a:cs typeface="Arial"/>
              <a:sym typeface="Arial"/>
            </a:endParaRPr>
          </a:p>
        </p:txBody>
      </p:sp>
      <p:cxnSp>
        <p:nvCxnSpPr>
          <p:cNvPr id="52" name="Straight Arrow Connector 51">
            <a:extLst>
              <a:ext uri="{FF2B5EF4-FFF2-40B4-BE49-F238E27FC236}">
                <a16:creationId xmlns:a16="http://schemas.microsoft.com/office/drawing/2014/main" id="{2C87E3B4-7C97-6470-50FF-3A40521ED70E}"/>
              </a:ext>
            </a:extLst>
          </p:cNvPr>
          <p:cNvCxnSpPr>
            <a:cxnSpLocks/>
            <a:stCxn id="15" idx="3"/>
            <a:endCxn id="13" idx="1"/>
          </p:cNvCxnSpPr>
          <p:nvPr/>
        </p:nvCxnSpPr>
        <p:spPr>
          <a:xfrm flipV="1">
            <a:off x="4870399" y="1809983"/>
            <a:ext cx="563414" cy="17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8F8AA2D-483A-CA4B-4D5E-AE3FD1EA8317}"/>
              </a:ext>
            </a:extLst>
          </p:cNvPr>
          <p:cNvCxnSpPr>
            <a:cxnSpLocks/>
            <a:stCxn id="43" idx="3"/>
            <a:endCxn id="51" idx="1"/>
          </p:cNvCxnSpPr>
          <p:nvPr/>
        </p:nvCxnSpPr>
        <p:spPr>
          <a:xfrm>
            <a:off x="4870398" y="2473258"/>
            <a:ext cx="563415" cy="30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Shape 135">
            <a:extLst>
              <a:ext uri="{FF2B5EF4-FFF2-40B4-BE49-F238E27FC236}">
                <a16:creationId xmlns:a16="http://schemas.microsoft.com/office/drawing/2014/main" id="{B153083E-9767-DE9F-D9CB-981BE3E68224}"/>
              </a:ext>
            </a:extLst>
          </p:cNvPr>
          <p:cNvSpPr/>
          <p:nvPr/>
        </p:nvSpPr>
        <p:spPr>
          <a:xfrm>
            <a:off x="3113764" y="3116679"/>
            <a:ext cx="1872381" cy="1321996"/>
          </a:xfrm>
          <a:prstGeom prst="rect">
            <a:avLst/>
          </a:prstGeom>
          <a:gradFill>
            <a:gsLst>
              <a:gs pos="0">
                <a:srgbClr val="FFEFD1"/>
              </a:gs>
              <a:gs pos="65000">
                <a:srgbClr val="F0EBD5"/>
              </a:gs>
              <a:gs pos="100000">
                <a:srgbClr val="D1C39F"/>
              </a:gs>
            </a:gsLst>
            <a:lin ang="0" scaled="0"/>
          </a:gra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AU" b="1" dirty="0">
                <a:solidFill>
                  <a:schemeClr val="dk1"/>
                </a:solidFill>
                <a:latin typeface="Arial"/>
                <a:ea typeface="Arial"/>
                <a:cs typeface="Arial"/>
                <a:sym typeface="Arial"/>
              </a:rPr>
              <a:t>Effectiveness</a:t>
            </a:r>
            <a:endParaRPr b="1" i="0" u="none" strike="noStrike" cap="none" dirty="0">
              <a:solidFill>
                <a:schemeClr val="dk1"/>
              </a:solidFill>
              <a:latin typeface="Arial"/>
              <a:ea typeface="Arial"/>
              <a:cs typeface="Arial"/>
              <a:sym typeface="Arial"/>
            </a:endParaRPr>
          </a:p>
        </p:txBody>
      </p:sp>
      <p:sp>
        <p:nvSpPr>
          <p:cNvPr id="59" name="Shape 129">
            <a:extLst>
              <a:ext uri="{FF2B5EF4-FFF2-40B4-BE49-F238E27FC236}">
                <a16:creationId xmlns:a16="http://schemas.microsoft.com/office/drawing/2014/main" id="{9768DC3F-92AC-38A6-F90D-FDB2EAA79DE0}"/>
              </a:ext>
            </a:extLst>
          </p:cNvPr>
          <p:cNvSpPr/>
          <p:nvPr/>
        </p:nvSpPr>
        <p:spPr>
          <a:xfrm>
            <a:off x="3201687" y="3504313"/>
            <a:ext cx="1668712" cy="503999"/>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Concurrent users</a:t>
            </a:r>
          </a:p>
        </p:txBody>
      </p:sp>
      <p:sp>
        <p:nvSpPr>
          <p:cNvPr id="60" name="Shape 129">
            <a:extLst>
              <a:ext uri="{FF2B5EF4-FFF2-40B4-BE49-F238E27FC236}">
                <a16:creationId xmlns:a16="http://schemas.microsoft.com/office/drawing/2014/main" id="{063918BC-8BF4-E4FE-6580-698382034F9C}"/>
              </a:ext>
            </a:extLst>
          </p:cNvPr>
          <p:cNvSpPr/>
          <p:nvPr/>
        </p:nvSpPr>
        <p:spPr>
          <a:xfrm>
            <a:off x="3215598" y="4063347"/>
            <a:ext cx="1668712" cy="332600"/>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Transactions</a:t>
            </a:r>
          </a:p>
        </p:txBody>
      </p:sp>
      <p:cxnSp>
        <p:nvCxnSpPr>
          <p:cNvPr id="63" name="Straight Arrow Connector 62">
            <a:extLst>
              <a:ext uri="{FF2B5EF4-FFF2-40B4-BE49-F238E27FC236}">
                <a16:creationId xmlns:a16="http://schemas.microsoft.com/office/drawing/2014/main" id="{D0A557F6-1664-D6B4-D3AE-36EFFB795A84}"/>
              </a:ext>
            </a:extLst>
          </p:cNvPr>
          <p:cNvCxnSpPr>
            <a:cxnSpLocks/>
            <a:stCxn id="23" idx="3"/>
            <a:endCxn id="58" idx="1"/>
          </p:cNvCxnSpPr>
          <p:nvPr/>
        </p:nvCxnSpPr>
        <p:spPr>
          <a:xfrm>
            <a:off x="2708316" y="3503038"/>
            <a:ext cx="405448" cy="2746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Shape 135">
            <a:extLst>
              <a:ext uri="{FF2B5EF4-FFF2-40B4-BE49-F238E27FC236}">
                <a16:creationId xmlns:a16="http://schemas.microsoft.com/office/drawing/2014/main" id="{301CA926-F096-C11A-BD5F-68B0236F824A}"/>
              </a:ext>
            </a:extLst>
          </p:cNvPr>
          <p:cNvSpPr/>
          <p:nvPr/>
        </p:nvSpPr>
        <p:spPr>
          <a:xfrm>
            <a:off x="3113764" y="4594672"/>
            <a:ext cx="1872381" cy="1577836"/>
          </a:xfrm>
          <a:prstGeom prst="rect">
            <a:avLst/>
          </a:prstGeom>
          <a:gradFill>
            <a:gsLst>
              <a:gs pos="0">
                <a:srgbClr val="FFEFD1"/>
              </a:gs>
              <a:gs pos="65000">
                <a:srgbClr val="F0EBD5"/>
              </a:gs>
              <a:gs pos="100000">
                <a:srgbClr val="D1C39F"/>
              </a:gs>
            </a:gsLst>
            <a:lin ang="0" scaled="0"/>
          </a:gra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AU" b="1" dirty="0">
                <a:solidFill>
                  <a:schemeClr val="dk1"/>
                </a:solidFill>
                <a:latin typeface="Arial"/>
                <a:ea typeface="Arial"/>
                <a:cs typeface="Arial"/>
                <a:sym typeface="Arial"/>
              </a:rPr>
              <a:t>Reliability</a:t>
            </a:r>
            <a:endParaRPr b="1" i="0" u="none" strike="noStrike" cap="none" dirty="0">
              <a:solidFill>
                <a:schemeClr val="dk1"/>
              </a:solidFill>
              <a:latin typeface="Arial"/>
              <a:ea typeface="Arial"/>
              <a:cs typeface="Arial"/>
              <a:sym typeface="Arial"/>
            </a:endParaRPr>
          </a:p>
        </p:txBody>
      </p:sp>
      <p:sp>
        <p:nvSpPr>
          <p:cNvPr id="8" name="Shape 129">
            <a:extLst>
              <a:ext uri="{FF2B5EF4-FFF2-40B4-BE49-F238E27FC236}">
                <a16:creationId xmlns:a16="http://schemas.microsoft.com/office/drawing/2014/main" id="{D21000CE-616B-90EE-9F17-FB8A88196127}"/>
              </a:ext>
            </a:extLst>
          </p:cNvPr>
          <p:cNvSpPr/>
          <p:nvPr/>
        </p:nvSpPr>
        <p:spPr>
          <a:xfrm>
            <a:off x="3180464" y="4941510"/>
            <a:ext cx="1668712" cy="341360"/>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Crash recovery</a:t>
            </a:r>
          </a:p>
        </p:txBody>
      </p:sp>
      <p:sp>
        <p:nvSpPr>
          <p:cNvPr id="9" name="Shape 129">
            <a:extLst>
              <a:ext uri="{FF2B5EF4-FFF2-40B4-BE49-F238E27FC236}">
                <a16:creationId xmlns:a16="http://schemas.microsoft.com/office/drawing/2014/main" id="{3DCA5D58-238C-EB57-EAE7-8D0C973B7B68}"/>
              </a:ext>
            </a:extLst>
          </p:cNvPr>
          <p:cNvSpPr/>
          <p:nvPr/>
        </p:nvSpPr>
        <p:spPr>
          <a:xfrm>
            <a:off x="3193964" y="5348555"/>
            <a:ext cx="1668712" cy="341360"/>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Fault tolerance</a:t>
            </a:r>
          </a:p>
        </p:txBody>
      </p:sp>
      <p:sp>
        <p:nvSpPr>
          <p:cNvPr id="10" name="Shape 129">
            <a:extLst>
              <a:ext uri="{FF2B5EF4-FFF2-40B4-BE49-F238E27FC236}">
                <a16:creationId xmlns:a16="http://schemas.microsoft.com/office/drawing/2014/main" id="{1E25E392-3B7E-8140-E9EF-6E2F3D863BC3}"/>
              </a:ext>
            </a:extLst>
          </p:cNvPr>
          <p:cNvSpPr/>
          <p:nvPr/>
        </p:nvSpPr>
        <p:spPr>
          <a:xfrm>
            <a:off x="3219043" y="5801897"/>
            <a:ext cx="1668712" cy="341360"/>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Data duplication</a:t>
            </a:r>
          </a:p>
        </p:txBody>
      </p:sp>
      <p:cxnSp>
        <p:nvCxnSpPr>
          <p:cNvPr id="11" name="Straight Arrow Connector 10">
            <a:extLst>
              <a:ext uri="{FF2B5EF4-FFF2-40B4-BE49-F238E27FC236}">
                <a16:creationId xmlns:a16="http://schemas.microsoft.com/office/drawing/2014/main" id="{8EC62411-CD7E-21A2-FB43-DC2015DB2973}"/>
              </a:ext>
            </a:extLst>
          </p:cNvPr>
          <p:cNvCxnSpPr>
            <a:cxnSpLocks/>
          </p:cNvCxnSpPr>
          <p:nvPr/>
        </p:nvCxnSpPr>
        <p:spPr>
          <a:xfrm>
            <a:off x="2708315" y="4266369"/>
            <a:ext cx="436090" cy="5586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210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CA0B6C5-85D4-9912-B134-D4CD1CB284C7}"/>
              </a:ext>
            </a:extLst>
          </p:cNvPr>
          <p:cNvGrpSpPr/>
          <p:nvPr/>
        </p:nvGrpSpPr>
        <p:grpSpPr>
          <a:xfrm>
            <a:off x="252340" y="1113750"/>
            <a:ext cx="8524172" cy="4520598"/>
            <a:chOff x="336453" y="342000"/>
            <a:chExt cx="11365562" cy="6027464"/>
          </a:xfrm>
        </p:grpSpPr>
        <p:sp>
          <p:nvSpPr>
            <p:cNvPr id="5" name="Title 4">
              <a:extLst>
                <a:ext uri="{FF2B5EF4-FFF2-40B4-BE49-F238E27FC236}">
                  <a16:creationId xmlns:a16="http://schemas.microsoft.com/office/drawing/2014/main" id="{1CF2E5B1-8064-B835-8F52-CCF4FA766173}"/>
                </a:ext>
              </a:extLst>
            </p:cNvPr>
            <p:cNvSpPr>
              <a:spLocks noGrp="1"/>
            </p:cNvSpPr>
            <p:nvPr>
              <p:ph type="title"/>
            </p:nvPr>
          </p:nvSpPr>
          <p:spPr>
            <a:xfrm>
              <a:off x="345600" y="342000"/>
              <a:ext cx="9695205" cy="531544"/>
            </a:xfrm>
          </p:spPr>
          <p:txBody>
            <a:bodyPr/>
            <a:lstStyle/>
            <a:p>
              <a:r>
                <a:rPr lang="en-AU"/>
                <a:t>Special consideration and extensions</a:t>
              </a:r>
            </a:p>
          </p:txBody>
        </p:sp>
        <p:sp>
          <p:nvSpPr>
            <p:cNvPr id="6" name="Title 4">
              <a:extLst>
                <a:ext uri="{FF2B5EF4-FFF2-40B4-BE49-F238E27FC236}">
                  <a16:creationId xmlns:a16="http://schemas.microsoft.com/office/drawing/2014/main" id="{9CEDFA06-BCFF-8255-6484-444D5429EE00}"/>
                </a:ext>
              </a:extLst>
            </p:cNvPr>
            <p:cNvSpPr txBox="1">
              <a:spLocks/>
            </p:cNvSpPr>
            <p:nvPr/>
          </p:nvSpPr>
          <p:spPr>
            <a:xfrm>
              <a:off x="336453" y="873544"/>
              <a:ext cx="9695205" cy="531544"/>
            </a:xfrm>
            <a:prstGeom prst="rect">
              <a:avLst/>
            </a:prstGeom>
          </p:spPr>
          <p:txBody>
            <a:bodyPr vert="horz" lIns="0" tIns="0" rIns="0" bIns="0" rtlCol="0" anchor="t">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defTabSz="914103">
                <a:lnSpc>
                  <a:spcPts val="3000"/>
                </a:lnSpc>
              </a:pPr>
              <a:r>
                <a:rPr lang="en-AU" sz="2100" b="0" dirty="0">
                  <a:solidFill>
                    <a:srgbClr val="000F46"/>
                  </a:solidFill>
                  <a:latin typeface="Arial"/>
                </a:rPr>
                <a:t>Key information for Semester 2, 2024</a:t>
              </a:r>
            </a:p>
          </p:txBody>
        </p:sp>
        <p:sp>
          <p:nvSpPr>
            <p:cNvPr id="7" name="TextBox 6">
              <a:extLst>
                <a:ext uri="{FF2B5EF4-FFF2-40B4-BE49-F238E27FC236}">
                  <a16:creationId xmlns:a16="http://schemas.microsoft.com/office/drawing/2014/main" id="{7C99B144-A07F-0096-B534-EB30E9AE4BA6}"/>
                </a:ext>
              </a:extLst>
            </p:cNvPr>
            <p:cNvSpPr txBox="1">
              <a:spLocks/>
            </p:cNvSpPr>
            <p:nvPr/>
          </p:nvSpPr>
          <p:spPr>
            <a:xfrm>
              <a:off x="479376" y="1981532"/>
              <a:ext cx="4490976" cy="3447097"/>
            </a:xfrm>
            <a:prstGeom prst="rect">
              <a:avLst/>
            </a:prstGeom>
            <a:noFill/>
          </p:spPr>
          <p:txBody>
            <a:bodyPr wrap="square" lIns="68580" tIns="34290" rIns="68580" bIns="34290" rtlCol="0" anchor="t">
              <a:spAutoFit/>
            </a:bodyPr>
            <a:lstStyle/>
            <a:p>
              <a:pPr defTabSz="914171">
                <a:buFont typeface="+mj-lt"/>
                <a:buAutoNum type="arabicPeriod"/>
              </a:pPr>
              <a:r>
                <a:rPr lang="en-AU" sz="1350" b="1" dirty="0">
                  <a:solidFill>
                    <a:srgbClr val="0000CC"/>
                  </a:solidFill>
                  <a:latin typeface="Calibri" panose="020F0502020204030204" pitchFamily="34" charset="0"/>
                </a:rPr>
                <a:t>New Extension and Special Consideration Procedures</a:t>
              </a:r>
              <a:r>
                <a:rPr lang="en-AU" sz="1350" b="1" dirty="0">
                  <a:solidFill>
                    <a:srgbClr val="000000"/>
                  </a:solidFill>
                  <a:latin typeface="Calibri" panose="020F0502020204030204" pitchFamily="34" charset="0"/>
                </a:rPr>
                <a:t>​</a:t>
              </a:r>
              <a:endParaRPr lang="en-AU" sz="900" dirty="0">
                <a:solidFill>
                  <a:srgbClr val="000000"/>
                </a:solidFill>
                <a:latin typeface="Aptos" panose="020B0004020202020204" pitchFamily="34" charset="0"/>
              </a:endParaRPr>
            </a:p>
            <a:p>
              <a:pPr defTabSz="914171"/>
              <a:r>
                <a:rPr lang="en-AU" sz="1350" dirty="0">
                  <a:solidFill>
                    <a:srgbClr val="000000"/>
                  </a:solidFill>
                  <a:latin typeface="Calibri" panose="020F0502020204030204" pitchFamily="34" charset="0"/>
                </a:rPr>
                <a:t>Make sure to review the following page to understand the Faculty of Engineering and Information Technology's processes for assessment extensions and special consideration: </a:t>
              </a:r>
              <a:endParaRPr lang="en-AU" sz="900" dirty="0">
                <a:solidFill>
                  <a:srgbClr val="000000"/>
                </a:solidFill>
                <a:latin typeface="Aptos" panose="020B0004020202020204" pitchFamily="34" charset="0"/>
              </a:endParaRPr>
            </a:p>
            <a:p>
              <a:pPr defTabSz="914171"/>
              <a:r>
                <a:rPr lang="en-AU" sz="1350" u="sng" dirty="0">
                  <a:solidFill>
                    <a:srgbClr val="467886"/>
                  </a:solidFill>
                  <a:latin typeface="Calibri" panose="020F0502020204030204" pitchFamily="34" charset="0"/>
                  <a:hlinkClick r:id="rId2"/>
                </a:rPr>
                <a:t>https://eng.unimelb.edu.au/students/coursework/study-resources/extensions-and-special-consideration</a:t>
              </a:r>
              <a:endParaRPr lang="en-AU" sz="900" dirty="0">
                <a:solidFill>
                  <a:srgbClr val="000000"/>
                </a:solidFill>
                <a:latin typeface="Aptos" panose="020B0004020202020204" pitchFamily="34" charset="0"/>
              </a:endParaRPr>
            </a:p>
            <a:p>
              <a:pPr defTabSz="914171"/>
              <a:r>
                <a:rPr lang="en-AU" sz="1350" dirty="0">
                  <a:solidFill>
                    <a:srgbClr val="000000"/>
                  </a:solidFill>
                  <a:latin typeface="Calibri" panose="020F0502020204030204" pitchFamily="34" charset="0"/>
                </a:rPr>
                <a:t> </a:t>
              </a:r>
              <a:endParaRPr lang="en-AU" sz="900" dirty="0">
                <a:solidFill>
                  <a:srgbClr val="000000"/>
                </a:solidFill>
                <a:latin typeface="Aptos" panose="020B0004020202020204" pitchFamily="34" charset="0"/>
              </a:endParaRPr>
            </a:p>
            <a:p>
              <a:pPr defTabSz="914171"/>
              <a:endParaRPr lang="en-AU" sz="750" dirty="0">
                <a:solidFill>
                  <a:prstClr val="black"/>
                </a:solidFill>
                <a:latin typeface="Arial"/>
              </a:endParaRPr>
            </a:p>
            <a:p>
              <a:pPr defTabSz="914171"/>
              <a:endParaRPr lang="en-AU" sz="750" dirty="0">
                <a:solidFill>
                  <a:prstClr val="black"/>
                </a:solidFill>
                <a:latin typeface="Arial"/>
              </a:endParaRPr>
            </a:p>
          </p:txBody>
        </p:sp>
        <p:sp>
          <p:nvSpPr>
            <p:cNvPr id="9" name="TextBox 8">
              <a:extLst>
                <a:ext uri="{FF2B5EF4-FFF2-40B4-BE49-F238E27FC236}">
                  <a16:creationId xmlns:a16="http://schemas.microsoft.com/office/drawing/2014/main" id="{1E2A1F4D-30F7-8AB0-5320-6E1DEEC91DFC}"/>
                </a:ext>
              </a:extLst>
            </p:cNvPr>
            <p:cNvSpPr txBox="1">
              <a:spLocks/>
            </p:cNvSpPr>
            <p:nvPr/>
          </p:nvSpPr>
          <p:spPr>
            <a:xfrm>
              <a:off x="5513559" y="1981532"/>
              <a:ext cx="6188456" cy="1000273"/>
            </a:xfrm>
            <a:prstGeom prst="rect">
              <a:avLst/>
            </a:prstGeom>
            <a:noFill/>
          </p:spPr>
          <p:txBody>
            <a:bodyPr wrap="square" lIns="68580" tIns="34290" rIns="68580" bIns="34290" rtlCol="0" anchor="t">
              <a:spAutoFit/>
            </a:bodyPr>
            <a:lstStyle/>
            <a:p>
              <a:pPr defTabSz="914171">
                <a:buFont typeface="+mj-lt"/>
                <a:buAutoNum type="arabicPeriod" startAt="2"/>
              </a:pPr>
              <a:r>
                <a:rPr lang="en-AU" sz="1200" b="1" dirty="0">
                  <a:solidFill>
                    <a:srgbClr val="0000CC"/>
                  </a:solidFill>
                  <a:latin typeface="Calibri" panose="020F0502020204030204" pitchFamily="34" charset="0"/>
                </a:rPr>
                <a:t>Limits to FEIT Special Examinations</a:t>
              </a:r>
              <a:endParaRPr lang="en-AU" sz="1200" dirty="0">
                <a:solidFill>
                  <a:srgbClr val="0000CC"/>
                </a:solidFill>
                <a:latin typeface="Aptos" panose="020B0004020202020204" pitchFamily="34" charset="0"/>
              </a:endParaRPr>
            </a:p>
            <a:p>
              <a:pPr defTabSz="914171"/>
              <a:r>
                <a:rPr lang="en-AU" sz="1200" dirty="0">
                  <a:solidFill>
                    <a:srgbClr val="000000"/>
                  </a:solidFill>
                  <a:latin typeface="Calibri" panose="020F0502020204030204" pitchFamily="34" charset="0"/>
                </a:rPr>
                <a:t>The following limits apply within FEIT for the granting of Special examinations as an outcome for special consideration applications:</a:t>
              </a:r>
            </a:p>
            <a:p>
              <a:pPr defTabSz="914171"/>
              <a:endParaRPr lang="en-AU" sz="825" dirty="0">
                <a:solidFill>
                  <a:srgbClr val="000000"/>
                </a:solidFill>
                <a:latin typeface="Aptos" panose="020B0004020202020204" pitchFamily="34" charset="0"/>
              </a:endParaRPr>
            </a:p>
          </p:txBody>
        </p:sp>
        <p:cxnSp>
          <p:nvCxnSpPr>
            <p:cNvPr id="22" name="Straight Connector 21">
              <a:extLst>
                <a:ext uri="{FF2B5EF4-FFF2-40B4-BE49-F238E27FC236}">
                  <a16:creationId xmlns:a16="http://schemas.microsoft.com/office/drawing/2014/main" id="{423EDAE9-1932-E70A-46E1-4432C12459DD}"/>
                </a:ext>
              </a:extLst>
            </p:cNvPr>
            <p:cNvCxnSpPr>
              <a:cxnSpLocks/>
            </p:cNvCxnSpPr>
            <p:nvPr/>
          </p:nvCxnSpPr>
          <p:spPr>
            <a:xfrm>
              <a:off x="5325016" y="2090885"/>
              <a:ext cx="0" cy="4278579"/>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9A5DF59-5C66-3B22-2ADF-F6A3EB51FAD9}"/>
              </a:ext>
            </a:extLst>
          </p:cNvPr>
          <p:cNvSpPr txBox="1"/>
          <p:nvPr/>
        </p:nvSpPr>
        <p:spPr>
          <a:xfrm>
            <a:off x="4135170" y="3079750"/>
            <a:ext cx="4191409" cy="2308324"/>
          </a:xfrm>
          <a:prstGeom prst="rect">
            <a:avLst/>
          </a:prstGeom>
          <a:solidFill>
            <a:schemeClr val="accent3">
              <a:lumMod val="20000"/>
              <a:lumOff val="80000"/>
            </a:schemeClr>
          </a:solidFill>
        </p:spPr>
        <p:txBody>
          <a:bodyPr wrap="square" rtlCol="0">
            <a:spAutoFit/>
          </a:bodyPr>
          <a:lstStyle/>
          <a:p>
            <a:pPr defTabSz="914171"/>
            <a:r>
              <a:rPr lang="en-AU" sz="1200" i="1" dirty="0">
                <a:solidFill>
                  <a:srgbClr val="000000"/>
                </a:solidFill>
                <a:latin typeface="Calibri" panose="020F0502020204030204" pitchFamily="34" charset="0"/>
              </a:rPr>
              <a:t>For all Faculty of Engineering and IT owned subjects, students eligible for Special consideration will be granted a maximum of two attempts to complete the test/exam, unless there are significant exceptional circumstances. This is inclusive of the originally scheduled time as well as any special re-sits granted.</a:t>
            </a:r>
            <a:endParaRPr lang="en-AU" sz="1200" i="1" dirty="0">
              <a:solidFill>
                <a:srgbClr val="000000"/>
              </a:solidFill>
              <a:latin typeface="Aptos" panose="020B0004020202020204" pitchFamily="34" charset="0"/>
            </a:endParaRPr>
          </a:p>
          <a:p>
            <a:pPr defTabSz="914171"/>
            <a:r>
              <a:rPr lang="en-AU" sz="1200" i="1" dirty="0">
                <a:solidFill>
                  <a:srgbClr val="000000"/>
                </a:solidFill>
                <a:latin typeface="Calibri" panose="020F0502020204030204" pitchFamily="34" charset="0"/>
              </a:rPr>
              <a:t>A student will be considered to have attempted the assessment item if</a:t>
            </a:r>
            <a:endParaRPr lang="en-AU" sz="1200" i="1" dirty="0">
              <a:solidFill>
                <a:srgbClr val="000000"/>
              </a:solidFill>
              <a:latin typeface="Aptos" panose="020B0004020202020204" pitchFamily="34" charset="0"/>
            </a:endParaRPr>
          </a:p>
          <a:p>
            <a:pPr defTabSz="914171"/>
            <a:r>
              <a:rPr lang="en-AU" sz="1200" i="1" dirty="0">
                <a:solidFill>
                  <a:srgbClr val="000000"/>
                </a:solidFill>
                <a:latin typeface="Calibri" panose="020F0502020204030204" pitchFamily="34" charset="0"/>
              </a:rPr>
              <a:t>1) their attendance is recorded in the examination room for in-person assessment, or</a:t>
            </a:r>
            <a:endParaRPr lang="en-AU" sz="1200" i="1" dirty="0">
              <a:solidFill>
                <a:srgbClr val="000000"/>
              </a:solidFill>
              <a:latin typeface="Aptos" panose="020B0004020202020204" pitchFamily="34" charset="0"/>
            </a:endParaRPr>
          </a:p>
          <a:p>
            <a:pPr defTabSz="914171"/>
            <a:r>
              <a:rPr lang="en-AU" sz="1200" i="1" dirty="0">
                <a:solidFill>
                  <a:srgbClr val="000000"/>
                </a:solidFill>
                <a:latin typeface="Calibri" panose="020F0502020204030204" pitchFamily="34" charset="0"/>
              </a:rPr>
              <a:t>2) they open/access the assessment for online/digital assessment.</a:t>
            </a:r>
            <a:endParaRPr lang="en-AU" sz="1200" i="1" dirty="0">
              <a:solidFill>
                <a:srgbClr val="000000"/>
              </a:solidFill>
              <a:latin typeface="Aptos" panose="020B0004020202020204" pitchFamily="34" charset="0"/>
            </a:endParaRPr>
          </a:p>
          <a:p>
            <a:pPr defTabSz="914171"/>
            <a:endParaRPr lang="en-AU" sz="1200" dirty="0">
              <a:solidFill>
                <a:prstClr val="black"/>
              </a:solidFill>
              <a:latin typeface="Arial"/>
            </a:endParaRPr>
          </a:p>
        </p:txBody>
      </p:sp>
    </p:spTree>
    <p:extLst>
      <p:ext uri="{BB962C8B-B14F-4D97-AF65-F5344CB8AC3E}">
        <p14:creationId xmlns:p14="http://schemas.microsoft.com/office/powerpoint/2010/main" val="4078578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F2E5B1-8064-B835-8F52-CCF4FA766173}"/>
              </a:ext>
            </a:extLst>
          </p:cNvPr>
          <p:cNvSpPr>
            <a:spLocks noGrp="1"/>
          </p:cNvSpPr>
          <p:nvPr>
            <p:ph type="title"/>
          </p:nvPr>
        </p:nvSpPr>
        <p:spPr/>
        <p:txBody>
          <a:bodyPr/>
          <a:lstStyle/>
          <a:p>
            <a:r>
              <a:rPr lang="en-AU"/>
              <a:t>Special consideration and extensions</a:t>
            </a:r>
          </a:p>
        </p:txBody>
      </p:sp>
      <p:sp>
        <p:nvSpPr>
          <p:cNvPr id="6" name="Title 4">
            <a:extLst>
              <a:ext uri="{FF2B5EF4-FFF2-40B4-BE49-F238E27FC236}">
                <a16:creationId xmlns:a16="http://schemas.microsoft.com/office/drawing/2014/main" id="{9CEDFA06-BCFF-8255-6484-444D5429EE00}"/>
              </a:ext>
            </a:extLst>
          </p:cNvPr>
          <p:cNvSpPr txBox="1">
            <a:spLocks/>
          </p:cNvSpPr>
          <p:nvPr/>
        </p:nvSpPr>
        <p:spPr>
          <a:xfrm>
            <a:off x="252340" y="1512408"/>
            <a:ext cx="7271404" cy="398658"/>
          </a:xfrm>
          <a:prstGeom prst="rect">
            <a:avLst/>
          </a:prstGeom>
        </p:spPr>
        <p:txBody>
          <a:bodyPr vert="horz" lIns="0" tIns="0" rIns="0" bIns="0" rtlCol="0" anchor="t">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defTabSz="914103">
              <a:lnSpc>
                <a:spcPts val="3000"/>
              </a:lnSpc>
            </a:pPr>
            <a:r>
              <a:rPr lang="en-AU" sz="2100" b="0">
                <a:solidFill>
                  <a:srgbClr val="000F46"/>
                </a:solidFill>
                <a:latin typeface="Arial"/>
              </a:rPr>
              <a:t>How to apply in Semester 2</a:t>
            </a:r>
          </a:p>
        </p:txBody>
      </p:sp>
      <p:sp>
        <p:nvSpPr>
          <p:cNvPr id="7" name="TextBox 6">
            <a:extLst>
              <a:ext uri="{FF2B5EF4-FFF2-40B4-BE49-F238E27FC236}">
                <a16:creationId xmlns:a16="http://schemas.microsoft.com/office/drawing/2014/main" id="{7C99B144-A07F-0096-B534-EB30E9AE4BA6}"/>
              </a:ext>
            </a:extLst>
          </p:cNvPr>
          <p:cNvSpPr txBox="1"/>
          <p:nvPr/>
        </p:nvSpPr>
        <p:spPr>
          <a:xfrm>
            <a:off x="359532" y="2343399"/>
            <a:ext cx="2484000" cy="2659446"/>
          </a:xfrm>
          <a:prstGeom prst="rect">
            <a:avLst/>
          </a:prstGeom>
          <a:noFill/>
        </p:spPr>
        <p:txBody>
          <a:bodyPr wrap="square" lIns="68580" tIns="34290" rIns="68580" bIns="34290" rtlCol="0" anchor="t">
            <a:spAutoFit/>
          </a:bodyPr>
          <a:lstStyle/>
          <a:p>
            <a:pPr defTabSz="914171"/>
            <a:r>
              <a:rPr lang="en-AU" sz="1200" b="1">
                <a:solidFill>
                  <a:srgbClr val="46C8F0">
                    <a:lumMod val="50000"/>
                  </a:srgbClr>
                </a:solidFill>
                <a:latin typeface="Arial"/>
              </a:rPr>
              <a:t>Short extensions up to 3 working days</a:t>
            </a:r>
          </a:p>
          <a:p>
            <a:pPr defTabSz="914171">
              <a:lnSpc>
                <a:spcPct val="107000"/>
              </a:lnSpc>
              <a:spcAft>
                <a:spcPts val="600"/>
              </a:spcAft>
            </a:pPr>
            <a:endParaRPr lang="en-AU" sz="750" kern="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171">
              <a:lnSpc>
                <a:spcPct val="107000"/>
              </a:lnSpc>
              <a:spcAft>
                <a:spcPts val="600"/>
              </a:spcAft>
            </a:pPr>
            <a:r>
              <a:rPr lang="en-AU" sz="900" kern="100">
                <a:solidFill>
                  <a:prstClr val="black"/>
                </a:solidFill>
                <a:latin typeface="Calibri"/>
                <a:ea typeface="Calibri" panose="020F0502020204030204" pitchFamily="34" charset="0"/>
                <a:cs typeface="Times New Roman"/>
              </a:rPr>
              <a:t>To be eligible for a short extension, you must </a:t>
            </a:r>
            <a:r>
              <a:rPr lang="en-AU" sz="900" b="1" kern="100">
                <a:solidFill>
                  <a:prstClr val="black"/>
                </a:solidFill>
                <a:latin typeface="Calibri"/>
                <a:ea typeface="Calibri" panose="020F0502020204030204" pitchFamily="34" charset="0"/>
                <a:cs typeface="Times New Roman"/>
              </a:rPr>
              <a:t>submit your application prior to the assessment deadline.</a:t>
            </a:r>
          </a:p>
          <a:p>
            <a:pPr marL="171450" indent="-171450" defTabSz="914171">
              <a:lnSpc>
                <a:spcPct val="107000"/>
              </a:lnSpc>
              <a:spcAft>
                <a:spcPts val="600"/>
              </a:spcAft>
              <a:buFont typeface="+mj-lt"/>
              <a:buAutoNum type="arabicPeriod"/>
            </a:pPr>
            <a:r>
              <a:rPr lang="en-AU" sz="900" kern="100">
                <a:solidFill>
                  <a:prstClr val="black"/>
                </a:solidFill>
                <a:latin typeface="Calibri"/>
                <a:ea typeface="Calibri" panose="020F0502020204030204" pitchFamily="34" charset="0"/>
                <a:cs typeface="Times New Roman"/>
              </a:rPr>
              <a:t>Complete the online declaration form on the </a:t>
            </a:r>
            <a:r>
              <a:rPr lang="en-AU" sz="900" kern="100">
                <a:solidFill>
                  <a:prstClr val="black"/>
                </a:solidFill>
                <a:latin typeface="Calibri"/>
                <a:ea typeface="Calibri" panose="020F0502020204030204" pitchFamily="34" charset="0"/>
                <a:cs typeface="Times New Roman"/>
                <a:hlinkClick r:id="rId2"/>
              </a:rPr>
              <a:t>FEIT Extensions and Special Consideration</a:t>
            </a:r>
            <a:r>
              <a:rPr lang="en-AU" sz="900" kern="100">
                <a:solidFill>
                  <a:prstClr val="black"/>
                </a:solidFill>
                <a:latin typeface="Calibri"/>
                <a:ea typeface="Calibri" panose="020F0502020204030204" pitchFamily="34" charset="0"/>
                <a:cs typeface="Times New Roman"/>
              </a:rPr>
              <a:t> page. </a:t>
            </a:r>
          </a:p>
          <a:p>
            <a:pPr marL="171450" indent="-171450" defTabSz="914171">
              <a:lnSpc>
                <a:spcPct val="107000"/>
              </a:lnSpc>
              <a:spcAft>
                <a:spcPts val="600"/>
              </a:spcAft>
              <a:buFont typeface="+mj-lt"/>
              <a:buAutoNum type="arabicPeriod"/>
            </a:pPr>
            <a:r>
              <a:rPr lang="en-AU" sz="900" kern="100">
                <a:solidFill>
                  <a:prstClr val="black"/>
                </a:solidFill>
                <a:latin typeface="Calibri"/>
                <a:ea typeface="Calibri" panose="020F0502020204030204" pitchFamily="34" charset="0"/>
                <a:cs typeface="Times New Roman"/>
              </a:rPr>
              <a:t>Forward the completed declaration to your Subject Coordinator</a:t>
            </a:r>
          </a:p>
          <a:p>
            <a:pPr marL="171450" indent="-171450" defTabSz="914171">
              <a:lnSpc>
                <a:spcPct val="107000"/>
              </a:lnSpc>
              <a:spcAft>
                <a:spcPts val="600"/>
              </a:spcAft>
              <a:buFont typeface="+mj-lt"/>
              <a:buAutoNum type="arabicPeriod"/>
            </a:pPr>
            <a:r>
              <a:rPr lang="en-AU" sz="900" kern="100">
                <a:solidFill>
                  <a:prstClr val="black"/>
                </a:solidFill>
                <a:latin typeface="Calibri"/>
                <a:ea typeface="Calibri" panose="020F0502020204030204" pitchFamily="34" charset="0"/>
                <a:cs typeface="Times New Roman"/>
              </a:rPr>
              <a:t>Receive outcome or response from your Subject Coordinator</a:t>
            </a:r>
          </a:p>
          <a:p>
            <a:pPr defTabSz="914171"/>
            <a:endParaRPr lang="en-AU" sz="750">
              <a:solidFill>
                <a:prstClr val="black"/>
              </a:solidFill>
              <a:latin typeface="Arial"/>
            </a:endParaRPr>
          </a:p>
          <a:p>
            <a:pPr defTabSz="914171"/>
            <a:endParaRPr lang="en-AU" sz="750">
              <a:solidFill>
                <a:prstClr val="black"/>
              </a:solidFill>
              <a:latin typeface="Arial"/>
            </a:endParaRPr>
          </a:p>
        </p:txBody>
      </p:sp>
      <p:sp>
        <p:nvSpPr>
          <p:cNvPr id="8" name="TextBox 7">
            <a:extLst>
              <a:ext uri="{FF2B5EF4-FFF2-40B4-BE49-F238E27FC236}">
                <a16:creationId xmlns:a16="http://schemas.microsoft.com/office/drawing/2014/main" id="{3B912F83-1168-C128-C538-64D9F1EE4BC1}"/>
              </a:ext>
            </a:extLst>
          </p:cNvPr>
          <p:cNvSpPr txBox="1"/>
          <p:nvPr/>
        </p:nvSpPr>
        <p:spPr>
          <a:xfrm>
            <a:off x="3275856" y="2343400"/>
            <a:ext cx="2484000" cy="2351862"/>
          </a:xfrm>
          <a:prstGeom prst="rect">
            <a:avLst/>
          </a:prstGeom>
          <a:noFill/>
        </p:spPr>
        <p:txBody>
          <a:bodyPr wrap="square" lIns="68580" tIns="34290" rIns="68580" bIns="34290" rtlCol="0" anchor="t">
            <a:spAutoFit/>
          </a:bodyPr>
          <a:lstStyle/>
          <a:p>
            <a:pPr defTabSz="914171"/>
            <a:r>
              <a:rPr lang="en-AU" sz="1200" b="1">
                <a:solidFill>
                  <a:srgbClr val="46C8F0">
                    <a:lumMod val="50000"/>
                  </a:srgbClr>
                </a:solidFill>
                <a:latin typeface="Arial"/>
              </a:rPr>
              <a:t>Extensions between 4 and 10 working days</a:t>
            </a:r>
          </a:p>
          <a:p>
            <a:pPr defTabSz="914171">
              <a:lnSpc>
                <a:spcPct val="107000"/>
              </a:lnSpc>
              <a:spcAft>
                <a:spcPts val="600"/>
              </a:spcAft>
            </a:pPr>
            <a:endParaRPr lang="en-AU" sz="900" kern="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171">
              <a:lnSpc>
                <a:spcPct val="107000"/>
              </a:lnSpc>
              <a:spcAft>
                <a:spcPts val="600"/>
              </a:spcAft>
            </a:pPr>
            <a:r>
              <a:rPr lang="en-AU" sz="900" kern="100">
                <a:solidFill>
                  <a:prstClr val="black"/>
                </a:solidFill>
                <a:latin typeface="Calibri"/>
                <a:ea typeface="Calibri" panose="020F0502020204030204" pitchFamily="34" charset="0"/>
                <a:cs typeface="Times New Roman"/>
              </a:rPr>
              <a:t>Extension requests between 4 and 10 working days must have appropriate supporting documentation and be </a:t>
            </a:r>
            <a:r>
              <a:rPr lang="en-AU" sz="900" b="1" kern="100">
                <a:solidFill>
                  <a:prstClr val="black"/>
                </a:solidFill>
                <a:latin typeface="Calibri"/>
                <a:ea typeface="Calibri" panose="020F0502020204030204" pitchFamily="34" charset="0"/>
                <a:cs typeface="Times New Roman"/>
              </a:rPr>
              <a:t>submitted via the </a:t>
            </a:r>
            <a:r>
              <a:rPr lang="en-AU" sz="900" b="1" kern="100">
                <a:solidFill>
                  <a:srgbClr val="0563C1"/>
                </a:solidFill>
                <a:latin typeface="Calibri"/>
                <a:ea typeface="Calibri" panose="020F0502020204030204" pitchFamily="34" charset="0"/>
                <a:cs typeface="Times New Roman"/>
                <a:hlinkClick r:id="rId3"/>
              </a:rPr>
              <a:t>Special consideration portal</a:t>
            </a:r>
            <a:r>
              <a:rPr lang="en-AU" sz="900" kern="100">
                <a:solidFill>
                  <a:prstClr val="black"/>
                </a:solidFill>
                <a:latin typeface="Calibri"/>
                <a:ea typeface="Calibri" panose="020F0502020204030204" pitchFamily="34" charset="0"/>
                <a:cs typeface="Times New Roman"/>
              </a:rPr>
              <a:t>.</a:t>
            </a:r>
          </a:p>
          <a:p>
            <a:pPr marL="171450" indent="-171450" defTabSz="914171">
              <a:lnSpc>
                <a:spcPct val="107000"/>
              </a:lnSpc>
              <a:spcAft>
                <a:spcPts val="600"/>
              </a:spcAft>
              <a:buFont typeface="+mj-lt"/>
              <a:buAutoNum type="arabicPeriod"/>
            </a:pPr>
            <a:r>
              <a:rPr lang="en-AU" sz="900" kern="100">
                <a:solidFill>
                  <a:prstClr val="black"/>
                </a:solidFill>
                <a:latin typeface="Calibri" panose="020F0502020204030204" pitchFamily="34" charset="0"/>
                <a:ea typeface="Calibri" panose="020F0502020204030204" pitchFamily="34" charset="0"/>
                <a:cs typeface="Times New Roman" panose="02020603050405020304" pitchFamily="18" charset="0"/>
              </a:rPr>
              <a:t>Check your eligibility</a:t>
            </a:r>
          </a:p>
          <a:p>
            <a:pPr marL="171450" indent="-171450" defTabSz="914171">
              <a:lnSpc>
                <a:spcPct val="107000"/>
              </a:lnSpc>
              <a:spcAft>
                <a:spcPts val="600"/>
              </a:spcAft>
              <a:buFont typeface="+mj-lt"/>
              <a:buAutoNum type="arabicPeriod"/>
            </a:pPr>
            <a:r>
              <a:rPr lang="en-AU" sz="900" kern="100">
                <a:solidFill>
                  <a:prstClr val="black"/>
                </a:solidFill>
                <a:latin typeface="Calibri"/>
                <a:ea typeface="Calibri" panose="020F0502020204030204" pitchFamily="34" charset="0"/>
                <a:cs typeface="Times New Roman"/>
              </a:rPr>
              <a:t>Prepare your supporting documentation</a:t>
            </a:r>
          </a:p>
          <a:p>
            <a:pPr marL="171450" indent="-171450" defTabSz="914171">
              <a:lnSpc>
                <a:spcPct val="107000"/>
              </a:lnSpc>
              <a:spcAft>
                <a:spcPts val="600"/>
              </a:spcAft>
              <a:buFont typeface="+mj-lt"/>
              <a:buAutoNum type="arabicPeriod"/>
            </a:pPr>
            <a:r>
              <a:rPr lang="en-AU" sz="900" kern="100">
                <a:solidFill>
                  <a:prstClr val="black"/>
                </a:solidFill>
                <a:latin typeface="Calibri"/>
                <a:ea typeface="Calibri" panose="020F0502020204030204" pitchFamily="34" charset="0"/>
                <a:cs typeface="Times New Roman"/>
              </a:rPr>
              <a:t>Submit an application</a:t>
            </a:r>
          </a:p>
          <a:p>
            <a:pPr marL="171450" indent="-171450" defTabSz="914171">
              <a:lnSpc>
                <a:spcPct val="107000"/>
              </a:lnSpc>
              <a:spcAft>
                <a:spcPts val="600"/>
              </a:spcAft>
              <a:buFont typeface="+mj-lt"/>
              <a:buAutoNum type="arabicPeriod"/>
            </a:pPr>
            <a:r>
              <a:rPr lang="en-AU" sz="900" kern="100">
                <a:solidFill>
                  <a:prstClr val="black"/>
                </a:solidFill>
                <a:latin typeface="Calibri"/>
                <a:ea typeface="Calibri" panose="020F0502020204030204" pitchFamily="34" charset="0"/>
                <a:cs typeface="Times New Roman"/>
              </a:rPr>
              <a:t>Receive an outcome (via email)</a:t>
            </a:r>
          </a:p>
          <a:p>
            <a:pPr defTabSz="914171">
              <a:lnSpc>
                <a:spcPct val="107000"/>
              </a:lnSpc>
              <a:spcAft>
                <a:spcPts val="600"/>
              </a:spcAft>
            </a:pPr>
            <a:endParaRPr lang="en-AU" sz="750" kern="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1E2A1F4D-30F7-8AB0-5320-6E1DEEC91DFC}"/>
              </a:ext>
            </a:extLst>
          </p:cNvPr>
          <p:cNvSpPr txBox="1"/>
          <p:nvPr/>
        </p:nvSpPr>
        <p:spPr>
          <a:xfrm>
            <a:off x="6292511" y="2343399"/>
            <a:ext cx="2484000" cy="3291414"/>
          </a:xfrm>
          <a:prstGeom prst="rect">
            <a:avLst/>
          </a:prstGeom>
          <a:noFill/>
        </p:spPr>
        <p:txBody>
          <a:bodyPr wrap="square" lIns="68580" tIns="34290" rIns="68580" bIns="34290" rtlCol="0" anchor="t">
            <a:spAutoFit/>
          </a:bodyPr>
          <a:lstStyle/>
          <a:p>
            <a:pPr defTabSz="914171"/>
            <a:r>
              <a:rPr lang="en-AU" sz="1200" b="1">
                <a:solidFill>
                  <a:srgbClr val="46C8F0">
                    <a:lumMod val="50000"/>
                  </a:srgbClr>
                </a:solidFill>
                <a:latin typeface="Arial"/>
              </a:rPr>
              <a:t>Special consideration and extensions of more than 10 working days</a:t>
            </a:r>
          </a:p>
          <a:p>
            <a:pPr defTabSz="914171"/>
            <a:endParaRPr lang="en-AU" sz="900">
              <a:solidFill>
                <a:prstClr val="black"/>
              </a:solidFill>
              <a:latin typeface="Arial"/>
            </a:endParaRPr>
          </a:p>
          <a:p>
            <a:pPr defTabSz="914171">
              <a:lnSpc>
                <a:spcPct val="107000"/>
              </a:lnSpc>
              <a:spcAft>
                <a:spcPts val="600"/>
              </a:spcAft>
            </a:pPr>
            <a:r>
              <a:rPr lang="en-AU" sz="900" kern="100">
                <a:solidFill>
                  <a:prstClr val="black"/>
                </a:solidFill>
                <a:latin typeface="Calibri"/>
                <a:ea typeface="Calibri"/>
                <a:cs typeface="Times New Roman"/>
              </a:rPr>
              <a:t>Applications for all other adjustment requests should be </a:t>
            </a:r>
            <a:r>
              <a:rPr lang="en-AU" sz="900" b="1" kern="100">
                <a:solidFill>
                  <a:prstClr val="black"/>
                </a:solidFill>
                <a:latin typeface="Calibri"/>
                <a:ea typeface="Calibri"/>
                <a:cs typeface="Times New Roman"/>
              </a:rPr>
              <a:t>via the </a:t>
            </a:r>
            <a:r>
              <a:rPr lang="en-AU" sz="900" b="1" kern="100">
                <a:solidFill>
                  <a:prstClr val="black"/>
                </a:solidFill>
                <a:latin typeface="Calibri"/>
                <a:ea typeface="Calibri"/>
                <a:cs typeface="Times New Roman"/>
                <a:hlinkClick r:id="rId3">
                  <a:extLst>
                    <a:ext uri="{A12FA001-AC4F-418D-AE19-62706E023703}">
                      <ahyp:hlinkClr xmlns:ahyp="http://schemas.microsoft.com/office/drawing/2018/hyperlinkcolor" val="tx"/>
                    </a:ext>
                  </a:extLst>
                </a:hlinkClick>
              </a:rPr>
              <a:t>Special consideration portal</a:t>
            </a:r>
            <a:r>
              <a:rPr lang="en-AU" sz="900" b="1" kern="100">
                <a:solidFill>
                  <a:prstClr val="black"/>
                </a:solidFill>
                <a:latin typeface="Calibri"/>
                <a:ea typeface="Calibri"/>
                <a:cs typeface="Times New Roman"/>
              </a:rPr>
              <a:t>. </a:t>
            </a:r>
          </a:p>
          <a:p>
            <a:pPr defTabSz="914171">
              <a:lnSpc>
                <a:spcPct val="107000"/>
              </a:lnSpc>
              <a:spcAft>
                <a:spcPts val="600"/>
              </a:spcAft>
            </a:pPr>
            <a:r>
              <a:rPr lang="en-AU" sz="900" kern="100">
                <a:solidFill>
                  <a:prstClr val="black"/>
                </a:solidFill>
                <a:latin typeface="Calibri"/>
                <a:ea typeface="Calibri" panose="020F0502020204030204" pitchFamily="34" charset="0"/>
                <a:cs typeface="Times New Roman"/>
              </a:rPr>
              <a:t>Applications must be submitted </a:t>
            </a:r>
            <a:r>
              <a:rPr lang="en-AU" sz="900" b="1" kern="100">
                <a:solidFill>
                  <a:prstClr val="black"/>
                </a:solidFill>
                <a:latin typeface="Calibri"/>
                <a:ea typeface="Calibri" panose="020F0502020204030204" pitchFamily="34" charset="0"/>
                <a:cs typeface="Times New Roman"/>
              </a:rPr>
              <a:t>within four working days</a:t>
            </a:r>
            <a:r>
              <a:rPr lang="en-AU" sz="900" kern="100">
                <a:solidFill>
                  <a:prstClr val="black"/>
                </a:solidFill>
                <a:latin typeface="Calibri"/>
                <a:ea typeface="Calibri" panose="020F0502020204030204" pitchFamily="34" charset="0"/>
                <a:cs typeface="Times New Roman"/>
              </a:rPr>
              <a:t> of the assessment due date or exam date. You can apply before the assessment due date if you know it will be impacted.</a:t>
            </a:r>
          </a:p>
          <a:p>
            <a:pPr marL="171450" indent="-171450" defTabSz="914171">
              <a:lnSpc>
                <a:spcPct val="107000"/>
              </a:lnSpc>
              <a:spcAft>
                <a:spcPts val="600"/>
              </a:spcAft>
              <a:buFont typeface="+mj-lt"/>
              <a:buAutoNum type="arabicPeriod"/>
            </a:pPr>
            <a:r>
              <a:rPr lang="en-AU" sz="900" kern="100">
                <a:solidFill>
                  <a:prstClr val="black"/>
                </a:solidFill>
                <a:latin typeface="Calibri"/>
                <a:ea typeface="Calibri" panose="020F0502020204030204" pitchFamily="34" charset="0"/>
                <a:cs typeface="Times New Roman"/>
              </a:rPr>
              <a:t>Check your eligibility</a:t>
            </a:r>
          </a:p>
          <a:p>
            <a:pPr marL="171450" indent="-171450" defTabSz="914171">
              <a:lnSpc>
                <a:spcPct val="107000"/>
              </a:lnSpc>
              <a:spcAft>
                <a:spcPts val="600"/>
              </a:spcAft>
              <a:buFont typeface="+mj-lt"/>
              <a:buAutoNum type="arabicPeriod"/>
            </a:pPr>
            <a:r>
              <a:rPr lang="en-AU" sz="900" kern="100">
                <a:solidFill>
                  <a:prstClr val="black"/>
                </a:solidFill>
                <a:latin typeface="Calibri"/>
                <a:ea typeface="Calibri" panose="020F0502020204030204" pitchFamily="34" charset="0"/>
                <a:cs typeface="Times New Roman"/>
              </a:rPr>
              <a:t>Prepare your supporting documentation</a:t>
            </a:r>
          </a:p>
          <a:p>
            <a:pPr marL="171450" indent="-171450" defTabSz="914171">
              <a:lnSpc>
                <a:spcPct val="107000"/>
              </a:lnSpc>
              <a:spcAft>
                <a:spcPts val="600"/>
              </a:spcAft>
              <a:buFont typeface="+mj-lt"/>
              <a:buAutoNum type="arabicPeriod"/>
            </a:pPr>
            <a:r>
              <a:rPr lang="en-AU" sz="900" kern="100">
                <a:solidFill>
                  <a:prstClr val="black"/>
                </a:solidFill>
                <a:latin typeface="Calibri"/>
                <a:ea typeface="Calibri" panose="020F0502020204030204" pitchFamily="34" charset="0"/>
                <a:cs typeface="Times New Roman"/>
              </a:rPr>
              <a:t>Submit an application</a:t>
            </a:r>
          </a:p>
          <a:p>
            <a:pPr marL="171450" indent="-171450" defTabSz="914171">
              <a:lnSpc>
                <a:spcPct val="107000"/>
              </a:lnSpc>
              <a:spcAft>
                <a:spcPts val="600"/>
              </a:spcAft>
              <a:buFont typeface="+mj-lt"/>
              <a:buAutoNum type="arabicPeriod"/>
            </a:pPr>
            <a:r>
              <a:rPr lang="en-AU" sz="900" kern="100">
                <a:solidFill>
                  <a:prstClr val="black"/>
                </a:solidFill>
                <a:latin typeface="Calibri"/>
                <a:ea typeface="Calibri" panose="020F0502020204030204" pitchFamily="34" charset="0"/>
                <a:cs typeface="Times New Roman"/>
              </a:rPr>
              <a:t>Receive an outcome (via email)</a:t>
            </a:r>
          </a:p>
          <a:p>
            <a:pPr defTabSz="914171">
              <a:lnSpc>
                <a:spcPct val="107000"/>
              </a:lnSpc>
              <a:spcAft>
                <a:spcPts val="600"/>
              </a:spcAft>
            </a:pPr>
            <a:r>
              <a:rPr lang="en-AU" sz="900" kern="100">
                <a:solidFill>
                  <a:prstClr val="black"/>
                </a:solidFill>
                <a:latin typeface="Calibri"/>
                <a:ea typeface="Calibri" panose="020F0502020204030204" pitchFamily="34" charset="0"/>
                <a:cs typeface="Times New Roman"/>
              </a:rPr>
              <a:t>You can still apply if you miss the deadline, but you will be prompted to include a late reason and need to provide documentation explaining what impacted your ability to apply on time.</a:t>
            </a:r>
            <a:endParaRPr lang="en-AU" sz="900">
              <a:solidFill>
                <a:prstClr val="black"/>
              </a:solidFill>
              <a:latin typeface="Calibri"/>
              <a:cs typeface="Times New Roman"/>
            </a:endParaRPr>
          </a:p>
        </p:txBody>
      </p:sp>
      <p:cxnSp>
        <p:nvCxnSpPr>
          <p:cNvPr id="21" name="Straight Connector 20">
            <a:extLst>
              <a:ext uri="{FF2B5EF4-FFF2-40B4-BE49-F238E27FC236}">
                <a16:creationId xmlns:a16="http://schemas.microsoft.com/office/drawing/2014/main" id="{AE2A6A12-039F-E250-8F6A-19A33E2CCBD5}"/>
              </a:ext>
            </a:extLst>
          </p:cNvPr>
          <p:cNvCxnSpPr/>
          <p:nvPr/>
        </p:nvCxnSpPr>
        <p:spPr>
          <a:xfrm>
            <a:off x="3038163" y="2456892"/>
            <a:ext cx="0" cy="2463848"/>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3EDAE9-1932-E70A-46E1-4432C12459DD}"/>
              </a:ext>
            </a:extLst>
          </p:cNvPr>
          <p:cNvCxnSpPr>
            <a:cxnSpLocks/>
          </p:cNvCxnSpPr>
          <p:nvPr/>
        </p:nvCxnSpPr>
        <p:spPr>
          <a:xfrm>
            <a:off x="5922150" y="2425414"/>
            <a:ext cx="0" cy="3208934"/>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728729D-DA17-0596-98B4-47AC6C4626F2}"/>
              </a:ext>
            </a:extLst>
          </p:cNvPr>
          <p:cNvSpPr txBox="1"/>
          <p:nvPr/>
        </p:nvSpPr>
        <p:spPr>
          <a:xfrm>
            <a:off x="216844" y="5117764"/>
            <a:ext cx="5597294" cy="466410"/>
          </a:xfrm>
          <a:prstGeom prst="rect">
            <a:avLst/>
          </a:prstGeom>
          <a:solidFill>
            <a:schemeClr val="accent2">
              <a:lumMod val="50000"/>
            </a:schemeClr>
          </a:solidFill>
        </p:spPr>
        <p:txBody>
          <a:bodyPr wrap="square">
            <a:spAutoFit/>
          </a:bodyPr>
          <a:lstStyle/>
          <a:p>
            <a:pPr algn="ctr" defTabSz="914171">
              <a:lnSpc>
                <a:spcPct val="107000"/>
              </a:lnSpc>
              <a:spcAft>
                <a:spcPts val="600"/>
              </a:spcAft>
            </a:pPr>
            <a:r>
              <a:rPr lang="en-AU" sz="1125" i="1" kern="100">
                <a:solidFill>
                  <a:prstClr val="white"/>
                </a:solidFill>
                <a:latin typeface="Calibri" panose="020F0502020204030204" pitchFamily="34" charset="0"/>
                <a:cs typeface="Times New Roman" panose="02020603050405020304" pitchFamily="18" charset="0"/>
              </a:rPr>
              <a:t>Please note that the above extension options are currently </a:t>
            </a:r>
            <a:r>
              <a:rPr lang="en-AU" sz="1125" b="1" i="1" kern="100">
                <a:solidFill>
                  <a:prstClr val="white"/>
                </a:solidFill>
                <a:latin typeface="Calibri" panose="020F0502020204030204" pitchFamily="34" charset="0"/>
                <a:cs typeface="Times New Roman" panose="02020603050405020304" pitchFamily="18" charset="0"/>
              </a:rPr>
              <a:t>only available to students undertaking subjects taught by the Faculty of Engineering and Information Technology</a:t>
            </a:r>
            <a:r>
              <a:rPr lang="en-AU" sz="1200" i="1" kern="100">
                <a:solidFill>
                  <a:prstClr val="white"/>
                </a:solidFill>
                <a:latin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802062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FB97B-8BEB-E339-0F88-F40CD1A64941}"/>
              </a:ext>
            </a:extLst>
          </p:cNvPr>
          <p:cNvSpPr>
            <a:spLocks noGrp="1"/>
          </p:cNvSpPr>
          <p:nvPr>
            <p:ph sz="quarter" idx="14"/>
          </p:nvPr>
        </p:nvSpPr>
        <p:spPr>
          <a:xfrm>
            <a:off x="465168" y="2164454"/>
            <a:ext cx="4674938" cy="3204900"/>
          </a:xfrm>
        </p:spPr>
        <p:txBody>
          <a:bodyPr/>
          <a:lstStyle/>
          <a:p>
            <a:pPr algn="just" defTabSz="914171">
              <a:lnSpc>
                <a:spcPct val="100000"/>
              </a:lnSpc>
            </a:pPr>
            <a:r>
              <a:rPr lang="en-AU" sz="1200" dirty="0">
                <a:solidFill>
                  <a:schemeClr val="accent2">
                    <a:lumMod val="50000"/>
                  </a:schemeClr>
                </a:solidFill>
                <a:cs typeface="+mn-cs"/>
              </a:rPr>
              <a:t>“2 Sitting Limit” for Special Examinations: </a:t>
            </a:r>
          </a:p>
          <a:p>
            <a:pPr algn="just">
              <a:lnSpc>
                <a:spcPct val="100000"/>
              </a:lnSpc>
            </a:pPr>
            <a:endParaRPr lang="en-AU" sz="900" dirty="0"/>
          </a:p>
          <a:p>
            <a:pPr algn="just">
              <a:lnSpc>
                <a:spcPct val="100000"/>
              </a:lnSpc>
            </a:pPr>
            <a:r>
              <a:rPr lang="en-AU" sz="900" b="0" kern="100" dirty="0">
                <a:solidFill>
                  <a:schemeClr val="tx1"/>
                </a:solidFill>
                <a:latin typeface="Calibri"/>
                <a:cs typeface="Times New Roman"/>
              </a:rPr>
              <a:t>For all FEIT-owned subjects, students eligible for special consideration will be granted a maximum of </a:t>
            </a:r>
            <a:r>
              <a:rPr lang="en-AU" sz="900" kern="100" dirty="0">
                <a:solidFill>
                  <a:schemeClr val="tx1"/>
                </a:solidFill>
                <a:latin typeface="Calibri"/>
                <a:cs typeface="Times New Roman"/>
              </a:rPr>
              <a:t>2 attempts </a:t>
            </a:r>
            <a:r>
              <a:rPr lang="en-AU" sz="900" b="0" kern="100" dirty="0">
                <a:solidFill>
                  <a:schemeClr val="tx1"/>
                </a:solidFill>
                <a:latin typeface="Calibri"/>
                <a:cs typeface="Times New Roman"/>
              </a:rPr>
              <a:t>to complete the test/exam, unless there are significant exceptional circumstances. </a:t>
            </a:r>
          </a:p>
          <a:p>
            <a:pPr algn="just">
              <a:lnSpc>
                <a:spcPct val="100000"/>
              </a:lnSpc>
            </a:pPr>
            <a:r>
              <a:rPr lang="en-AU" sz="900" b="0" kern="100" dirty="0">
                <a:solidFill>
                  <a:schemeClr val="tx1"/>
                </a:solidFill>
                <a:latin typeface="Calibri"/>
                <a:cs typeface="Times New Roman"/>
              </a:rPr>
              <a:t>This is inclusive of the originally scheduled time as well as any special re-sits granted. </a:t>
            </a:r>
          </a:p>
          <a:p>
            <a:pPr algn="just">
              <a:lnSpc>
                <a:spcPct val="100000"/>
              </a:lnSpc>
            </a:pPr>
            <a:endParaRPr lang="en-AU" sz="900" b="0" kern="100" dirty="0">
              <a:solidFill>
                <a:schemeClr val="tx1"/>
              </a:solidFill>
              <a:latin typeface="Calibri"/>
              <a:cs typeface="Times New Roman"/>
            </a:endParaRPr>
          </a:p>
          <a:p>
            <a:pPr algn="just">
              <a:lnSpc>
                <a:spcPct val="100000"/>
              </a:lnSpc>
            </a:pPr>
            <a:r>
              <a:rPr lang="en-AU" sz="900" b="0" kern="100" dirty="0">
                <a:solidFill>
                  <a:schemeClr val="tx1"/>
                </a:solidFill>
                <a:latin typeface="Calibri"/>
                <a:cs typeface="Times New Roman"/>
              </a:rPr>
              <a:t>A student will be considered to have attempted the assessment item if </a:t>
            </a:r>
          </a:p>
          <a:p>
            <a:pPr marL="171450" indent="-171450" algn="just">
              <a:lnSpc>
                <a:spcPct val="100000"/>
              </a:lnSpc>
              <a:buAutoNum type="arabicParenR"/>
            </a:pPr>
            <a:r>
              <a:rPr lang="en-AU" sz="900" b="0" kern="100" dirty="0">
                <a:solidFill>
                  <a:schemeClr val="tx1"/>
                </a:solidFill>
                <a:latin typeface="Calibri"/>
                <a:cs typeface="Times New Roman"/>
              </a:rPr>
              <a:t>their attendance is recorded in the examination room for in-person assessment, or </a:t>
            </a:r>
          </a:p>
          <a:p>
            <a:pPr marL="171450" indent="-171450" algn="just">
              <a:lnSpc>
                <a:spcPct val="100000"/>
              </a:lnSpc>
              <a:buAutoNum type="arabicParenR"/>
            </a:pPr>
            <a:r>
              <a:rPr lang="en-AU" sz="900" b="0" kern="100" dirty="0">
                <a:solidFill>
                  <a:schemeClr val="tx1"/>
                </a:solidFill>
                <a:latin typeface="Calibri"/>
                <a:cs typeface="Times New Roman"/>
              </a:rPr>
              <a:t>they open/access the assessment for online/digital assessment.</a:t>
            </a:r>
          </a:p>
        </p:txBody>
      </p:sp>
      <p:sp>
        <p:nvSpPr>
          <p:cNvPr id="4" name="Slide Number Placeholder 3">
            <a:extLst>
              <a:ext uri="{FF2B5EF4-FFF2-40B4-BE49-F238E27FC236}">
                <a16:creationId xmlns:a16="http://schemas.microsoft.com/office/drawing/2014/main" id="{E7DA1DCF-7D66-C4CA-97B4-A2CA8789235F}"/>
              </a:ext>
            </a:extLst>
          </p:cNvPr>
          <p:cNvSpPr>
            <a:spLocks noGrp="1"/>
          </p:cNvSpPr>
          <p:nvPr>
            <p:ph type="sldNum" sz="quarter" idx="15"/>
          </p:nvPr>
        </p:nvSpPr>
        <p:spPr/>
        <p:txBody>
          <a:bodyPr/>
          <a:lstStyle/>
          <a:p>
            <a:pPr defTabSz="914171"/>
            <a:r>
              <a:rPr lang="en-AU">
                <a:solidFill>
                  <a:srgbClr val="000F46"/>
                </a:solidFill>
                <a:latin typeface="Arial"/>
              </a:rPr>
              <a:t>Page [</a:t>
            </a:r>
            <a:fld id="{29D5CE74-914C-4689-99FC-1AEF49CE2B47}" type="slidenum">
              <a:rPr lang="en-AU">
                <a:solidFill>
                  <a:srgbClr val="000F46"/>
                </a:solidFill>
                <a:latin typeface="Arial"/>
              </a:rPr>
              <a:pPr defTabSz="914171"/>
              <a:t>17</a:t>
            </a:fld>
            <a:r>
              <a:rPr lang="en-AU">
                <a:solidFill>
                  <a:srgbClr val="000F46"/>
                </a:solidFill>
                <a:latin typeface="Arial"/>
              </a:rPr>
              <a:t>]</a:t>
            </a:r>
          </a:p>
        </p:txBody>
      </p:sp>
      <p:sp>
        <p:nvSpPr>
          <p:cNvPr id="5" name="Title 4">
            <a:extLst>
              <a:ext uri="{FF2B5EF4-FFF2-40B4-BE49-F238E27FC236}">
                <a16:creationId xmlns:a16="http://schemas.microsoft.com/office/drawing/2014/main" id="{478E4C4D-1D25-9380-65FA-6D93B873A0B5}"/>
              </a:ext>
            </a:extLst>
          </p:cNvPr>
          <p:cNvSpPr>
            <a:spLocks noGrp="1"/>
          </p:cNvSpPr>
          <p:nvPr>
            <p:ph type="title"/>
          </p:nvPr>
        </p:nvSpPr>
        <p:spPr/>
        <p:txBody>
          <a:bodyPr/>
          <a:lstStyle/>
          <a:p>
            <a:r>
              <a:rPr lang="en-AU" b="1" i="0" dirty="0">
                <a:effectLst/>
                <a:latin typeface="var(--ff)"/>
              </a:rPr>
              <a:t>Limits to FEIT Special Examinations</a:t>
            </a:r>
            <a:br>
              <a:rPr lang="en-AU" b="1" i="0" dirty="0">
                <a:effectLst/>
                <a:latin typeface="var(--ff)"/>
              </a:rPr>
            </a:br>
            <a:endParaRPr lang="en-AU" dirty="0"/>
          </a:p>
        </p:txBody>
      </p:sp>
      <p:pic>
        <p:nvPicPr>
          <p:cNvPr id="8" name="Picture 7">
            <a:extLst>
              <a:ext uri="{FF2B5EF4-FFF2-40B4-BE49-F238E27FC236}">
                <a16:creationId xmlns:a16="http://schemas.microsoft.com/office/drawing/2014/main" id="{A75BB4AE-436D-3B73-7900-A8B1D5C7AFA9}"/>
              </a:ext>
            </a:extLst>
          </p:cNvPr>
          <p:cNvPicPr>
            <a:picLocks noChangeAspect="1"/>
          </p:cNvPicPr>
          <p:nvPr/>
        </p:nvPicPr>
        <p:blipFill rotWithShape="1">
          <a:blip r:embed="rId2"/>
          <a:srcRect r="2330"/>
          <a:stretch/>
        </p:blipFill>
        <p:spPr>
          <a:xfrm>
            <a:off x="6102597" y="2188177"/>
            <a:ext cx="2276386" cy="1449722"/>
          </a:xfrm>
          <a:prstGeom prst="rect">
            <a:avLst/>
          </a:prstGeom>
        </p:spPr>
      </p:pic>
      <p:pic>
        <p:nvPicPr>
          <p:cNvPr id="10" name="Picture 9">
            <a:extLst>
              <a:ext uri="{FF2B5EF4-FFF2-40B4-BE49-F238E27FC236}">
                <a16:creationId xmlns:a16="http://schemas.microsoft.com/office/drawing/2014/main" id="{6F373200-99FE-EA53-32C4-FF1E92DC8C69}"/>
              </a:ext>
            </a:extLst>
          </p:cNvPr>
          <p:cNvPicPr>
            <a:picLocks noChangeAspect="1"/>
          </p:cNvPicPr>
          <p:nvPr/>
        </p:nvPicPr>
        <p:blipFill rotWithShape="1">
          <a:blip r:embed="rId3"/>
          <a:srcRect r="2850"/>
          <a:stretch/>
        </p:blipFill>
        <p:spPr>
          <a:xfrm>
            <a:off x="6102598" y="3766904"/>
            <a:ext cx="2276385" cy="1449722"/>
          </a:xfrm>
          <a:prstGeom prst="rect">
            <a:avLst/>
          </a:prstGeom>
        </p:spPr>
      </p:pic>
      <p:sp>
        <p:nvSpPr>
          <p:cNvPr id="11" name="TextBox 10">
            <a:extLst>
              <a:ext uri="{FF2B5EF4-FFF2-40B4-BE49-F238E27FC236}">
                <a16:creationId xmlns:a16="http://schemas.microsoft.com/office/drawing/2014/main" id="{86412F30-1DF9-39AA-3B36-416257A311E3}"/>
              </a:ext>
            </a:extLst>
          </p:cNvPr>
          <p:cNvSpPr txBox="1"/>
          <p:nvPr/>
        </p:nvSpPr>
        <p:spPr>
          <a:xfrm>
            <a:off x="5885314" y="5253906"/>
            <a:ext cx="2710952" cy="300082"/>
          </a:xfrm>
          <a:prstGeom prst="rect">
            <a:avLst/>
          </a:prstGeom>
          <a:noFill/>
        </p:spPr>
        <p:txBody>
          <a:bodyPr wrap="square" rtlCol="0">
            <a:spAutoFit/>
          </a:bodyPr>
          <a:lstStyle/>
          <a:p>
            <a:pPr defTabSz="914171"/>
            <a:r>
              <a:rPr lang="en-AU" sz="675" dirty="0">
                <a:solidFill>
                  <a:prstClr val="black"/>
                </a:solidFill>
                <a:latin typeface="Calibri" panose="020F0502020204030204" pitchFamily="34" charset="0"/>
                <a:cs typeface="Calibri" panose="020F0502020204030204" pitchFamily="34" charset="0"/>
                <a:hlinkClick r:id="rId4"/>
              </a:rPr>
              <a:t>Exams : Current students : The University of Melbourne (unimelb.edu.au)</a:t>
            </a:r>
            <a:endParaRPr lang="en-AU" sz="788"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7774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a:extLst>
              <a:ext uri="{FF2B5EF4-FFF2-40B4-BE49-F238E27FC236}">
                <a16:creationId xmlns:a16="http://schemas.microsoft.com/office/drawing/2014/main" id="{B8C51614-57AB-624D-AEC2-DCF1B02A0927}"/>
              </a:ext>
            </a:extLst>
          </p:cNvPr>
          <p:cNvSpPr>
            <a:spLocks noGrp="1" noChangeArrowheads="1"/>
          </p:cNvSpPr>
          <p:nvPr>
            <p:ph idx="1"/>
          </p:nvPr>
        </p:nvSpPr>
        <p:spPr>
          <a:xfrm>
            <a:off x="549368" y="1504000"/>
            <a:ext cx="8594632" cy="4376944"/>
          </a:xfrm>
        </p:spPr>
        <p:txBody>
          <a:bodyPr/>
          <a:lstStyle/>
          <a:p>
            <a:r>
              <a:rPr lang="en-AU" altLang="en-US" sz="2500" dirty="0">
                <a:latin typeface="Calibri" panose="020F0502020204030204" pitchFamily="34" charset="0"/>
                <a:ea typeface="ＭＳ Ｐゴシック" panose="020B0600070205080204" pitchFamily="34" charset="-128"/>
                <a:cs typeface="Calibri" panose="020F0502020204030204" pitchFamily="34" charset="0"/>
              </a:rPr>
              <a:t>Quiz 1 is done!</a:t>
            </a:r>
          </a:p>
          <a:p>
            <a:endParaRPr lang="en-AU" altLang="en-US" sz="2500" dirty="0">
              <a:latin typeface="Calibri" panose="020F0502020204030204" pitchFamily="34" charset="0"/>
              <a:ea typeface="ＭＳ Ｐゴシック" panose="020B0600070205080204" pitchFamily="34" charset="-128"/>
              <a:cs typeface="Calibri" panose="020F0502020204030204" pitchFamily="34" charset="0"/>
            </a:endParaRPr>
          </a:p>
          <a:p>
            <a:endParaRPr lang="en-AU" altLang="en-US" sz="2500" dirty="0">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265" name="Title 1">
            <a:extLst>
              <a:ext uri="{FF2B5EF4-FFF2-40B4-BE49-F238E27FC236}">
                <a16:creationId xmlns:a16="http://schemas.microsoft.com/office/drawing/2014/main" id="{B09EADA7-554C-0046-AB6B-9276C2528106}"/>
              </a:ext>
            </a:extLst>
          </p:cNvPr>
          <p:cNvSpPr>
            <a:spLocks noGrp="1" noChangeArrowheads="1"/>
          </p:cNvSpPr>
          <p:nvPr>
            <p:ph type="title"/>
          </p:nvPr>
        </p:nvSpPr>
        <p:spPr>
          <a:xfrm>
            <a:off x="1348279" y="542093"/>
            <a:ext cx="7272140" cy="628650"/>
          </a:xfrm>
        </p:spPr>
        <p:txBody>
          <a:bodyPr/>
          <a:lstStyle/>
          <a:p>
            <a:r>
              <a:rPr lang="en-AU" altLang="en-US" dirty="0">
                <a:solidFill>
                  <a:schemeClr val="tx1"/>
                </a:solidFill>
                <a:ea typeface="ＭＳ Ｐゴシック"/>
              </a:rPr>
              <a:t>Quizzes</a:t>
            </a:r>
          </a:p>
        </p:txBody>
      </p:sp>
    </p:spTree>
    <p:extLst>
      <p:ext uri="{BB962C8B-B14F-4D97-AF65-F5344CB8AC3E}">
        <p14:creationId xmlns:p14="http://schemas.microsoft.com/office/powerpoint/2010/main" val="3303322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13E80A-0B0A-3E47-92A4-89A18A0ED5EA}"/>
              </a:ext>
            </a:extLst>
          </p:cNvPr>
          <p:cNvSpPr>
            <a:spLocks noGrp="1"/>
          </p:cNvSpPr>
          <p:nvPr>
            <p:ph type="title"/>
          </p:nvPr>
        </p:nvSpPr>
        <p:spPr>
          <a:xfrm>
            <a:off x="703943" y="2858314"/>
            <a:ext cx="7736114" cy="887360"/>
          </a:xfrm>
        </p:spPr>
        <p:txBody>
          <a:bodyPr/>
          <a:lstStyle/>
          <a:p>
            <a:pPr algn="ctr"/>
            <a:r>
              <a:rPr lang="en-AU" altLang="en-US" dirty="0">
                <a:latin typeface="Calibri" panose="020F0502020204030204" pitchFamily="34" charset="0"/>
                <a:ea typeface="ＭＳ Ｐゴシック" panose="020B0600070205080204" pitchFamily="34" charset="-128"/>
                <a:cs typeface="Calibri" panose="020F0502020204030204" pitchFamily="34" charset="0"/>
              </a:rPr>
              <a:t>Discussion on the topics of the pre-recorded lecture and additional contents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135">
            <a:extLst>
              <a:ext uri="{FF2B5EF4-FFF2-40B4-BE49-F238E27FC236}">
                <a16:creationId xmlns:a16="http://schemas.microsoft.com/office/drawing/2014/main" id="{B11F4EEF-008B-9858-5C6E-E3ACDC4624DF}"/>
              </a:ext>
            </a:extLst>
          </p:cNvPr>
          <p:cNvSpPr/>
          <p:nvPr/>
        </p:nvSpPr>
        <p:spPr>
          <a:xfrm>
            <a:off x="3144405" y="1470716"/>
            <a:ext cx="1841740" cy="1321996"/>
          </a:xfrm>
          <a:prstGeom prst="rect">
            <a:avLst/>
          </a:prstGeom>
          <a:gradFill>
            <a:gsLst>
              <a:gs pos="0">
                <a:srgbClr val="FFEFD1"/>
              </a:gs>
              <a:gs pos="65000">
                <a:srgbClr val="F0EBD5"/>
              </a:gs>
              <a:gs pos="100000">
                <a:srgbClr val="D1C39F"/>
              </a:gs>
            </a:gsLst>
            <a:lin ang="0" scaled="0"/>
          </a:gra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AU" b="1" dirty="0">
                <a:solidFill>
                  <a:schemeClr val="dk1"/>
                </a:solidFill>
                <a:latin typeface="Arial"/>
                <a:ea typeface="Arial"/>
                <a:cs typeface="Arial"/>
                <a:sym typeface="Arial"/>
              </a:rPr>
              <a:t>Efficiency</a:t>
            </a:r>
            <a:endParaRPr b="1" i="0" u="none" strike="noStrike" cap="none" dirty="0">
              <a:solidFill>
                <a:schemeClr val="dk1"/>
              </a:solidFill>
              <a:latin typeface="Arial"/>
              <a:ea typeface="Arial"/>
              <a:cs typeface="Arial"/>
              <a:sym typeface="Arial"/>
            </a:endParaRPr>
          </a:p>
        </p:txBody>
      </p:sp>
      <p:sp>
        <p:nvSpPr>
          <p:cNvPr id="4" name="Title 3">
            <a:extLst>
              <a:ext uri="{FF2B5EF4-FFF2-40B4-BE49-F238E27FC236}">
                <a16:creationId xmlns:a16="http://schemas.microsoft.com/office/drawing/2014/main" id="{DD897A86-F504-2F48-C80A-D68ABF393E06}"/>
              </a:ext>
            </a:extLst>
          </p:cNvPr>
          <p:cNvSpPr>
            <a:spLocks noGrp="1"/>
          </p:cNvSpPr>
          <p:nvPr>
            <p:ph type="title"/>
          </p:nvPr>
        </p:nvSpPr>
        <p:spPr/>
        <p:txBody>
          <a:bodyPr/>
          <a:lstStyle/>
          <a:p>
            <a:r>
              <a:rPr lang="en-US" dirty="0"/>
              <a:t>Core Concepts of Database management system </a:t>
            </a:r>
          </a:p>
        </p:txBody>
      </p:sp>
      <p:sp>
        <p:nvSpPr>
          <p:cNvPr id="13" name="Shape 127">
            <a:extLst>
              <a:ext uri="{FF2B5EF4-FFF2-40B4-BE49-F238E27FC236}">
                <a16:creationId xmlns:a16="http://schemas.microsoft.com/office/drawing/2014/main" id="{FA6E46A1-A9CB-C038-B7DB-D1BB015B5FE7}"/>
              </a:ext>
            </a:extLst>
          </p:cNvPr>
          <p:cNvSpPr/>
          <p:nvPr/>
        </p:nvSpPr>
        <p:spPr>
          <a:xfrm>
            <a:off x="5433813" y="1414626"/>
            <a:ext cx="2615877" cy="790714"/>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 Disks and I/O bandwidth</a:t>
            </a:r>
          </a:p>
          <a:p>
            <a:pPr marL="0" marR="0" lvl="0" indent="0" rtl="0">
              <a:lnSpc>
                <a:spcPct val="100000"/>
              </a:lnSpc>
              <a:spcBef>
                <a:spcPts val="0"/>
              </a:spcBef>
              <a:spcAft>
                <a:spcPts val="0"/>
              </a:spcAft>
              <a:buClr>
                <a:schemeClr val="dk1"/>
              </a:buClr>
              <a:buSzPct val="25000"/>
              <a:buFont typeface="Arial"/>
              <a:buNone/>
            </a:pPr>
            <a:r>
              <a:rPr lang="en-AU" sz="1600" dirty="0">
                <a:solidFill>
                  <a:schemeClr val="dk1"/>
                </a:solidFill>
                <a:latin typeface="Arial"/>
                <a:ea typeface="Arial"/>
                <a:cs typeface="Arial"/>
                <a:sym typeface="Arial"/>
              </a:rPr>
              <a:t>- Main memory</a:t>
            </a:r>
          </a:p>
          <a:p>
            <a:pPr marL="0" marR="0" lvl="0" indent="0"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 Type of architecture</a:t>
            </a:r>
          </a:p>
        </p:txBody>
      </p:sp>
      <p:sp>
        <p:nvSpPr>
          <p:cNvPr id="15" name="Shape 129">
            <a:extLst>
              <a:ext uri="{FF2B5EF4-FFF2-40B4-BE49-F238E27FC236}">
                <a16:creationId xmlns:a16="http://schemas.microsoft.com/office/drawing/2014/main" id="{EEB9042E-C798-28C6-D9F1-DA53CE8CEEBC}"/>
              </a:ext>
            </a:extLst>
          </p:cNvPr>
          <p:cNvSpPr/>
          <p:nvPr/>
        </p:nvSpPr>
        <p:spPr>
          <a:xfrm>
            <a:off x="3185757" y="1812098"/>
            <a:ext cx="1684642" cy="335972"/>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Hardware</a:t>
            </a:r>
          </a:p>
        </p:txBody>
      </p:sp>
      <p:sp>
        <p:nvSpPr>
          <p:cNvPr id="21" name="Shape 135">
            <a:extLst>
              <a:ext uri="{FF2B5EF4-FFF2-40B4-BE49-F238E27FC236}">
                <a16:creationId xmlns:a16="http://schemas.microsoft.com/office/drawing/2014/main" id="{814347BC-3A38-634E-89A2-CEC3250A01CB}"/>
              </a:ext>
            </a:extLst>
          </p:cNvPr>
          <p:cNvSpPr/>
          <p:nvPr/>
        </p:nvSpPr>
        <p:spPr>
          <a:xfrm>
            <a:off x="260008" y="1893121"/>
            <a:ext cx="2520299" cy="2636567"/>
          </a:xfrm>
          <a:prstGeom prst="rect">
            <a:avLst/>
          </a:prstGeom>
          <a:gradFill>
            <a:gsLst>
              <a:gs pos="0">
                <a:srgbClr val="FFEFD1"/>
              </a:gs>
              <a:gs pos="65000">
                <a:srgbClr val="F0EBD5"/>
              </a:gs>
              <a:gs pos="100000">
                <a:srgbClr val="D1C39F"/>
              </a:gs>
            </a:gsLst>
            <a:lin ang="0" scaled="0"/>
          </a:gra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AU" b="1" i="0" u="none" strike="noStrike" cap="none" dirty="0">
                <a:solidFill>
                  <a:schemeClr val="dk1"/>
                </a:solidFill>
                <a:latin typeface="Arial"/>
                <a:ea typeface="Arial"/>
                <a:cs typeface="Arial"/>
                <a:sym typeface="Arial"/>
              </a:rPr>
              <a:t>Database performance metrics</a:t>
            </a:r>
            <a:endParaRPr b="1" i="0" u="none" strike="noStrike" cap="none" dirty="0">
              <a:solidFill>
                <a:schemeClr val="dk1"/>
              </a:solidFill>
              <a:latin typeface="Arial"/>
              <a:ea typeface="Arial"/>
              <a:cs typeface="Arial"/>
              <a:sym typeface="Arial"/>
            </a:endParaRPr>
          </a:p>
        </p:txBody>
      </p:sp>
      <p:sp>
        <p:nvSpPr>
          <p:cNvPr id="22" name="Shape 136">
            <a:extLst>
              <a:ext uri="{FF2B5EF4-FFF2-40B4-BE49-F238E27FC236}">
                <a16:creationId xmlns:a16="http://schemas.microsoft.com/office/drawing/2014/main" id="{9F0E3167-867D-7ADF-FBAC-F52FFE0BA4C0}"/>
              </a:ext>
            </a:extLst>
          </p:cNvPr>
          <p:cNvSpPr/>
          <p:nvPr/>
        </p:nvSpPr>
        <p:spPr>
          <a:xfrm>
            <a:off x="332016" y="3971117"/>
            <a:ext cx="2376300" cy="503999"/>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Security &amp; </a:t>
            </a:r>
            <a:r>
              <a:rPr lang="en-AU" sz="1600" b="0" i="0" u="sng" strike="noStrike" cap="none" dirty="0">
                <a:solidFill>
                  <a:schemeClr val="dk1"/>
                </a:solidFill>
                <a:latin typeface="Arial"/>
                <a:ea typeface="Arial"/>
                <a:cs typeface="Arial"/>
                <a:sym typeface="Arial"/>
              </a:rPr>
              <a:t>Reliability</a:t>
            </a:r>
          </a:p>
        </p:txBody>
      </p:sp>
      <p:sp>
        <p:nvSpPr>
          <p:cNvPr id="23" name="Shape 137">
            <a:extLst>
              <a:ext uri="{FF2B5EF4-FFF2-40B4-BE49-F238E27FC236}">
                <a16:creationId xmlns:a16="http://schemas.microsoft.com/office/drawing/2014/main" id="{85BD1A78-55F1-CE86-3DDA-48EEDFF7974F}"/>
              </a:ext>
            </a:extLst>
          </p:cNvPr>
          <p:cNvSpPr/>
          <p:nvPr/>
        </p:nvSpPr>
        <p:spPr>
          <a:xfrm>
            <a:off x="332016" y="3251038"/>
            <a:ext cx="2376300" cy="503999"/>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sng" strike="noStrike" cap="none" dirty="0">
                <a:solidFill>
                  <a:schemeClr val="dk1"/>
                </a:solidFill>
                <a:latin typeface="Arial"/>
                <a:ea typeface="Arial"/>
                <a:cs typeface="Arial"/>
                <a:sym typeface="Arial"/>
              </a:rPr>
              <a:t>Effectiveness</a:t>
            </a:r>
          </a:p>
        </p:txBody>
      </p:sp>
      <p:sp>
        <p:nvSpPr>
          <p:cNvPr id="24" name="Shape 138">
            <a:extLst>
              <a:ext uri="{FF2B5EF4-FFF2-40B4-BE49-F238E27FC236}">
                <a16:creationId xmlns:a16="http://schemas.microsoft.com/office/drawing/2014/main" id="{65BC1796-8623-F8F1-37D3-CCD4FCF6C1A5}"/>
              </a:ext>
            </a:extLst>
          </p:cNvPr>
          <p:cNvSpPr/>
          <p:nvPr/>
        </p:nvSpPr>
        <p:spPr>
          <a:xfrm>
            <a:off x="332016" y="2530957"/>
            <a:ext cx="2376300" cy="503999"/>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sng" strike="noStrike" cap="none" dirty="0">
                <a:solidFill>
                  <a:schemeClr val="dk1"/>
                </a:solidFill>
                <a:latin typeface="Arial"/>
                <a:ea typeface="Arial"/>
                <a:cs typeface="Arial"/>
                <a:sym typeface="Arial"/>
              </a:rPr>
              <a:t>Efficiency/speed</a:t>
            </a:r>
          </a:p>
        </p:txBody>
      </p:sp>
      <p:sp>
        <p:nvSpPr>
          <p:cNvPr id="43" name="Shape 129">
            <a:extLst>
              <a:ext uri="{FF2B5EF4-FFF2-40B4-BE49-F238E27FC236}">
                <a16:creationId xmlns:a16="http://schemas.microsoft.com/office/drawing/2014/main" id="{10E4AD70-ED0F-53F8-3F74-71999AC11B42}"/>
              </a:ext>
            </a:extLst>
          </p:cNvPr>
          <p:cNvSpPr/>
          <p:nvPr/>
        </p:nvSpPr>
        <p:spPr>
          <a:xfrm>
            <a:off x="3185756" y="2227960"/>
            <a:ext cx="1684642" cy="490596"/>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Software/ DB tuning</a:t>
            </a:r>
          </a:p>
        </p:txBody>
      </p:sp>
      <p:cxnSp>
        <p:nvCxnSpPr>
          <p:cNvPr id="46" name="Straight Arrow Connector 45">
            <a:extLst>
              <a:ext uri="{FF2B5EF4-FFF2-40B4-BE49-F238E27FC236}">
                <a16:creationId xmlns:a16="http://schemas.microsoft.com/office/drawing/2014/main" id="{2D5670E6-CAE9-979D-A31F-C5E4E57CD9CE}"/>
              </a:ext>
            </a:extLst>
          </p:cNvPr>
          <p:cNvCxnSpPr>
            <a:stCxn id="24" idx="3"/>
          </p:cNvCxnSpPr>
          <p:nvPr/>
        </p:nvCxnSpPr>
        <p:spPr>
          <a:xfrm flipV="1">
            <a:off x="2708316" y="2199190"/>
            <a:ext cx="436089" cy="5837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1" name="Shape 127">
            <a:extLst>
              <a:ext uri="{FF2B5EF4-FFF2-40B4-BE49-F238E27FC236}">
                <a16:creationId xmlns:a16="http://schemas.microsoft.com/office/drawing/2014/main" id="{5D711325-E59B-4538-2CFF-E09E4CF4AE2F}"/>
              </a:ext>
            </a:extLst>
          </p:cNvPr>
          <p:cNvSpPr/>
          <p:nvPr/>
        </p:nvSpPr>
        <p:spPr>
          <a:xfrm>
            <a:off x="5433813" y="2379117"/>
            <a:ext cx="2615877" cy="790714"/>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R="0" lvl="0" rtl="0">
              <a:lnSpc>
                <a:spcPct val="100000"/>
              </a:lnSpc>
              <a:spcBef>
                <a:spcPts val="0"/>
              </a:spcBef>
              <a:spcAft>
                <a:spcPts val="0"/>
              </a:spcAft>
              <a:buClr>
                <a:schemeClr val="dk1"/>
              </a:buClr>
              <a:buSzPct val="25000"/>
            </a:pPr>
            <a:r>
              <a:rPr lang="en-AU" sz="1600" b="0" i="0" u="none" strike="noStrike" cap="none" dirty="0">
                <a:solidFill>
                  <a:schemeClr val="dk1"/>
                </a:solidFill>
                <a:latin typeface="Arial"/>
                <a:ea typeface="Arial"/>
                <a:cs typeface="Arial"/>
                <a:sym typeface="Arial"/>
              </a:rPr>
              <a:t>- Types of DB</a:t>
            </a:r>
          </a:p>
          <a:p>
            <a:pPr marR="0" lvl="0" rtl="0">
              <a:lnSpc>
                <a:spcPct val="100000"/>
              </a:lnSpc>
              <a:spcBef>
                <a:spcPts val="0"/>
              </a:spcBef>
              <a:spcAft>
                <a:spcPts val="0"/>
              </a:spcAft>
              <a:buClr>
                <a:schemeClr val="dk1"/>
              </a:buClr>
              <a:buSzPct val="25000"/>
            </a:pPr>
            <a:r>
              <a:rPr lang="en-AU" sz="1600" dirty="0">
                <a:solidFill>
                  <a:srgbClr val="FF0000"/>
                </a:solidFill>
                <a:latin typeface="Arial"/>
                <a:ea typeface="Arial"/>
                <a:cs typeface="Arial"/>
                <a:sym typeface="Arial"/>
              </a:rPr>
              <a:t>- Indexing</a:t>
            </a:r>
          </a:p>
          <a:p>
            <a:pPr marR="0" lvl="0" rtl="0">
              <a:lnSpc>
                <a:spcPct val="100000"/>
              </a:lnSpc>
              <a:spcBef>
                <a:spcPts val="0"/>
              </a:spcBef>
              <a:spcAft>
                <a:spcPts val="0"/>
              </a:spcAft>
              <a:buClr>
                <a:schemeClr val="dk1"/>
              </a:buClr>
              <a:buSzPct val="25000"/>
            </a:pPr>
            <a:r>
              <a:rPr lang="en-AU" sz="1600" b="0" i="0" u="none" strike="noStrike" cap="none" dirty="0">
                <a:solidFill>
                  <a:srgbClr val="FF0000"/>
                </a:solidFill>
                <a:latin typeface="Arial"/>
                <a:ea typeface="Arial"/>
                <a:cs typeface="Arial"/>
                <a:sym typeface="Arial"/>
              </a:rPr>
              <a:t>- </a:t>
            </a:r>
            <a:r>
              <a:rPr lang="en-AU" sz="1600" dirty="0">
                <a:solidFill>
                  <a:srgbClr val="FF0000"/>
                </a:solidFill>
                <a:latin typeface="Arial"/>
                <a:ea typeface="Arial"/>
                <a:cs typeface="Arial"/>
                <a:sym typeface="Arial"/>
              </a:rPr>
              <a:t>Query optimisation</a:t>
            </a:r>
            <a:endParaRPr lang="en-AU" sz="1600" b="0" i="0" u="none" strike="noStrike" cap="none" dirty="0">
              <a:solidFill>
                <a:srgbClr val="FF0000"/>
              </a:solidFill>
              <a:latin typeface="Arial"/>
              <a:ea typeface="Arial"/>
              <a:cs typeface="Arial"/>
              <a:sym typeface="Arial"/>
            </a:endParaRPr>
          </a:p>
        </p:txBody>
      </p:sp>
      <p:cxnSp>
        <p:nvCxnSpPr>
          <p:cNvPr id="52" name="Straight Arrow Connector 51">
            <a:extLst>
              <a:ext uri="{FF2B5EF4-FFF2-40B4-BE49-F238E27FC236}">
                <a16:creationId xmlns:a16="http://schemas.microsoft.com/office/drawing/2014/main" id="{2C87E3B4-7C97-6470-50FF-3A40521ED70E}"/>
              </a:ext>
            </a:extLst>
          </p:cNvPr>
          <p:cNvCxnSpPr>
            <a:cxnSpLocks/>
            <a:stCxn id="15" idx="3"/>
            <a:endCxn id="13" idx="1"/>
          </p:cNvCxnSpPr>
          <p:nvPr/>
        </p:nvCxnSpPr>
        <p:spPr>
          <a:xfrm flipV="1">
            <a:off x="4870399" y="1809983"/>
            <a:ext cx="563414" cy="17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8F8AA2D-483A-CA4B-4D5E-AE3FD1EA8317}"/>
              </a:ext>
            </a:extLst>
          </p:cNvPr>
          <p:cNvCxnSpPr>
            <a:cxnSpLocks/>
            <a:stCxn id="43" idx="3"/>
            <a:endCxn id="51" idx="1"/>
          </p:cNvCxnSpPr>
          <p:nvPr/>
        </p:nvCxnSpPr>
        <p:spPr>
          <a:xfrm>
            <a:off x="4870398" y="2473258"/>
            <a:ext cx="563415" cy="30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Shape 135">
            <a:extLst>
              <a:ext uri="{FF2B5EF4-FFF2-40B4-BE49-F238E27FC236}">
                <a16:creationId xmlns:a16="http://schemas.microsoft.com/office/drawing/2014/main" id="{B153083E-9767-DE9F-D9CB-981BE3E68224}"/>
              </a:ext>
            </a:extLst>
          </p:cNvPr>
          <p:cNvSpPr/>
          <p:nvPr/>
        </p:nvSpPr>
        <p:spPr>
          <a:xfrm>
            <a:off x="3113764" y="3116679"/>
            <a:ext cx="1872381" cy="1321996"/>
          </a:xfrm>
          <a:prstGeom prst="rect">
            <a:avLst/>
          </a:prstGeom>
          <a:gradFill>
            <a:gsLst>
              <a:gs pos="0">
                <a:srgbClr val="FFEFD1"/>
              </a:gs>
              <a:gs pos="65000">
                <a:srgbClr val="F0EBD5"/>
              </a:gs>
              <a:gs pos="100000">
                <a:srgbClr val="D1C39F"/>
              </a:gs>
            </a:gsLst>
            <a:lin ang="0" scaled="0"/>
          </a:gra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AU" b="1" dirty="0">
                <a:solidFill>
                  <a:schemeClr val="dk1"/>
                </a:solidFill>
                <a:latin typeface="Arial"/>
                <a:ea typeface="Arial"/>
                <a:cs typeface="Arial"/>
                <a:sym typeface="Arial"/>
              </a:rPr>
              <a:t>Effectiveness</a:t>
            </a:r>
            <a:endParaRPr b="1" i="0" u="none" strike="noStrike" cap="none" dirty="0">
              <a:solidFill>
                <a:schemeClr val="dk1"/>
              </a:solidFill>
              <a:latin typeface="Arial"/>
              <a:ea typeface="Arial"/>
              <a:cs typeface="Arial"/>
              <a:sym typeface="Arial"/>
            </a:endParaRPr>
          </a:p>
        </p:txBody>
      </p:sp>
      <p:sp>
        <p:nvSpPr>
          <p:cNvPr id="59" name="Shape 129">
            <a:extLst>
              <a:ext uri="{FF2B5EF4-FFF2-40B4-BE49-F238E27FC236}">
                <a16:creationId xmlns:a16="http://schemas.microsoft.com/office/drawing/2014/main" id="{9768DC3F-92AC-38A6-F90D-FDB2EAA79DE0}"/>
              </a:ext>
            </a:extLst>
          </p:cNvPr>
          <p:cNvSpPr/>
          <p:nvPr/>
        </p:nvSpPr>
        <p:spPr>
          <a:xfrm>
            <a:off x="3201687" y="3504313"/>
            <a:ext cx="1668712" cy="503999"/>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Concurrent users</a:t>
            </a:r>
          </a:p>
        </p:txBody>
      </p:sp>
      <p:sp>
        <p:nvSpPr>
          <p:cNvPr id="60" name="Shape 129">
            <a:extLst>
              <a:ext uri="{FF2B5EF4-FFF2-40B4-BE49-F238E27FC236}">
                <a16:creationId xmlns:a16="http://schemas.microsoft.com/office/drawing/2014/main" id="{063918BC-8BF4-E4FE-6580-698382034F9C}"/>
              </a:ext>
            </a:extLst>
          </p:cNvPr>
          <p:cNvSpPr/>
          <p:nvPr/>
        </p:nvSpPr>
        <p:spPr>
          <a:xfrm>
            <a:off x="3215598" y="4063347"/>
            <a:ext cx="1668712" cy="332600"/>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Transactions</a:t>
            </a:r>
          </a:p>
        </p:txBody>
      </p:sp>
      <p:cxnSp>
        <p:nvCxnSpPr>
          <p:cNvPr id="63" name="Straight Arrow Connector 62">
            <a:extLst>
              <a:ext uri="{FF2B5EF4-FFF2-40B4-BE49-F238E27FC236}">
                <a16:creationId xmlns:a16="http://schemas.microsoft.com/office/drawing/2014/main" id="{D0A557F6-1664-D6B4-D3AE-36EFFB795A84}"/>
              </a:ext>
            </a:extLst>
          </p:cNvPr>
          <p:cNvCxnSpPr>
            <a:cxnSpLocks/>
            <a:stCxn id="23" idx="3"/>
            <a:endCxn id="58" idx="1"/>
          </p:cNvCxnSpPr>
          <p:nvPr/>
        </p:nvCxnSpPr>
        <p:spPr>
          <a:xfrm>
            <a:off x="2708316" y="3503038"/>
            <a:ext cx="405448" cy="2746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Shape 135">
            <a:extLst>
              <a:ext uri="{FF2B5EF4-FFF2-40B4-BE49-F238E27FC236}">
                <a16:creationId xmlns:a16="http://schemas.microsoft.com/office/drawing/2014/main" id="{301CA926-F096-C11A-BD5F-68B0236F824A}"/>
              </a:ext>
            </a:extLst>
          </p:cNvPr>
          <p:cNvSpPr/>
          <p:nvPr/>
        </p:nvSpPr>
        <p:spPr>
          <a:xfrm>
            <a:off x="3113764" y="4594672"/>
            <a:ext cx="1872381" cy="1577836"/>
          </a:xfrm>
          <a:prstGeom prst="rect">
            <a:avLst/>
          </a:prstGeom>
          <a:gradFill>
            <a:gsLst>
              <a:gs pos="0">
                <a:srgbClr val="FFEFD1"/>
              </a:gs>
              <a:gs pos="65000">
                <a:srgbClr val="F0EBD5"/>
              </a:gs>
              <a:gs pos="100000">
                <a:srgbClr val="D1C39F"/>
              </a:gs>
            </a:gsLst>
            <a:lin ang="0" scaled="0"/>
          </a:gra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AU" b="1" dirty="0">
                <a:solidFill>
                  <a:schemeClr val="dk1"/>
                </a:solidFill>
                <a:latin typeface="Arial"/>
                <a:ea typeface="Arial"/>
                <a:cs typeface="Arial"/>
                <a:sym typeface="Arial"/>
              </a:rPr>
              <a:t>Reliability</a:t>
            </a:r>
            <a:endParaRPr b="1" i="0" u="none" strike="noStrike" cap="none" dirty="0">
              <a:solidFill>
                <a:schemeClr val="dk1"/>
              </a:solidFill>
              <a:latin typeface="Arial"/>
              <a:ea typeface="Arial"/>
              <a:cs typeface="Arial"/>
              <a:sym typeface="Arial"/>
            </a:endParaRPr>
          </a:p>
        </p:txBody>
      </p:sp>
      <p:sp>
        <p:nvSpPr>
          <p:cNvPr id="8" name="Shape 129">
            <a:extLst>
              <a:ext uri="{FF2B5EF4-FFF2-40B4-BE49-F238E27FC236}">
                <a16:creationId xmlns:a16="http://schemas.microsoft.com/office/drawing/2014/main" id="{D21000CE-616B-90EE-9F17-FB8A88196127}"/>
              </a:ext>
            </a:extLst>
          </p:cNvPr>
          <p:cNvSpPr/>
          <p:nvPr/>
        </p:nvSpPr>
        <p:spPr>
          <a:xfrm>
            <a:off x="3180464" y="4941510"/>
            <a:ext cx="1668712" cy="341360"/>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Crash recovery</a:t>
            </a:r>
          </a:p>
        </p:txBody>
      </p:sp>
      <p:sp>
        <p:nvSpPr>
          <p:cNvPr id="9" name="Shape 129">
            <a:extLst>
              <a:ext uri="{FF2B5EF4-FFF2-40B4-BE49-F238E27FC236}">
                <a16:creationId xmlns:a16="http://schemas.microsoft.com/office/drawing/2014/main" id="{3DCA5D58-238C-EB57-EAE7-8D0C973B7B68}"/>
              </a:ext>
            </a:extLst>
          </p:cNvPr>
          <p:cNvSpPr/>
          <p:nvPr/>
        </p:nvSpPr>
        <p:spPr>
          <a:xfrm>
            <a:off x="3193964" y="5348555"/>
            <a:ext cx="1668712" cy="341360"/>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Fault tolerance</a:t>
            </a:r>
          </a:p>
        </p:txBody>
      </p:sp>
      <p:sp>
        <p:nvSpPr>
          <p:cNvPr id="10" name="Shape 129">
            <a:extLst>
              <a:ext uri="{FF2B5EF4-FFF2-40B4-BE49-F238E27FC236}">
                <a16:creationId xmlns:a16="http://schemas.microsoft.com/office/drawing/2014/main" id="{1E25E392-3B7E-8140-E9EF-6E2F3D863BC3}"/>
              </a:ext>
            </a:extLst>
          </p:cNvPr>
          <p:cNvSpPr/>
          <p:nvPr/>
        </p:nvSpPr>
        <p:spPr>
          <a:xfrm>
            <a:off x="3219043" y="5801897"/>
            <a:ext cx="1668712" cy="341360"/>
          </a:xfrm>
          <a:prstGeom prst="rect">
            <a:avLst/>
          </a:prstGeom>
          <a:gradFill>
            <a:gsLst>
              <a:gs pos="0">
                <a:srgbClr val="CCFFFF">
                  <a:alpha val="40000"/>
                </a:srgbClr>
              </a:gs>
              <a:gs pos="50000">
                <a:srgbClr val="3399FF">
                  <a:alpha val="40000"/>
                </a:srgbClr>
              </a:gs>
              <a:gs pos="100000">
                <a:srgbClr val="0066FF">
                  <a:alpha val="40000"/>
                </a:srgbClr>
              </a:gs>
            </a:gsLst>
            <a:lin ang="0" scaled="0"/>
          </a:gra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AU" sz="1600" b="0" i="0" u="none" strike="noStrike" cap="none" dirty="0">
                <a:solidFill>
                  <a:schemeClr val="dk1"/>
                </a:solidFill>
                <a:latin typeface="Arial"/>
                <a:ea typeface="Arial"/>
                <a:cs typeface="Arial"/>
                <a:sym typeface="Arial"/>
              </a:rPr>
              <a:t>Data duplication</a:t>
            </a:r>
          </a:p>
        </p:txBody>
      </p:sp>
      <p:cxnSp>
        <p:nvCxnSpPr>
          <p:cNvPr id="11" name="Straight Arrow Connector 10">
            <a:extLst>
              <a:ext uri="{FF2B5EF4-FFF2-40B4-BE49-F238E27FC236}">
                <a16:creationId xmlns:a16="http://schemas.microsoft.com/office/drawing/2014/main" id="{8EC62411-CD7E-21A2-FB43-DC2015DB2973}"/>
              </a:ext>
            </a:extLst>
          </p:cNvPr>
          <p:cNvCxnSpPr>
            <a:cxnSpLocks/>
          </p:cNvCxnSpPr>
          <p:nvPr/>
        </p:nvCxnSpPr>
        <p:spPr>
          <a:xfrm>
            <a:off x="2708315" y="4266369"/>
            <a:ext cx="436090" cy="5586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970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2DD7DC-AF46-4CB7-BEF4-B8A921328E46}"/>
              </a:ext>
            </a:extLst>
          </p:cNvPr>
          <p:cNvSpPr>
            <a:spLocks noGrp="1"/>
          </p:cNvSpPr>
          <p:nvPr>
            <p:ph type="title"/>
          </p:nvPr>
        </p:nvSpPr>
        <p:spPr/>
        <p:txBody>
          <a:bodyPr/>
          <a:lstStyle/>
          <a:p>
            <a:r>
              <a:rPr lang="en-US" dirty="0"/>
              <a:t>DB queries</a:t>
            </a:r>
          </a:p>
        </p:txBody>
      </p:sp>
      <p:pic>
        <p:nvPicPr>
          <p:cNvPr id="7" name="Picture 6" descr="A picture containing cylinder&#10;&#10;Description automatically generated">
            <a:extLst>
              <a:ext uri="{FF2B5EF4-FFF2-40B4-BE49-F238E27FC236}">
                <a16:creationId xmlns:a16="http://schemas.microsoft.com/office/drawing/2014/main" id="{F9B09F5F-E6FE-8FAD-1A07-8466915A693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1870" y="2204880"/>
            <a:ext cx="1765300" cy="2133600"/>
          </a:xfrm>
          <a:prstGeom prst="rect">
            <a:avLst/>
          </a:prstGeom>
        </p:spPr>
      </p:pic>
      <p:pic>
        <p:nvPicPr>
          <p:cNvPr id="9" name="Picture 8" descr="A picture containing circle&#10;&#10;Description automatically generated">
            <a:extLst>
              <a:ext uri="{FF2B5EF4-FFF2-40B4-BE49-F238E27FC236}">
                <a16:creationId xmlns:a16="http://schemas.microsoft.com/office/drawing/2014/main" id="{F39E2FE3-7195-494B-D782-CFFD9960F9C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45224" y="2573591"/>
            <a:ext cx="1753648" cy="1381430"/>
          </a:xfrm>
          <a:prstGeom prst="rect">
            <a:avLst/>
          </a:prstGeom>
        </p:spPr>
      </p:pic>
      <p:cxnSp>
        <p:nvCxnSpPr>
          <p:cNvPr id="11" name="Straight Arrow Connector 10">
            <a:extLst>
              <a:ext uri="{FF2B5EF4-FFF2-40B4-BE49-F238E27FC236}">
                <a16:creationId xmlns:a16="http://schemas.microsoft.com/office/drawing/2014/main" id="{AAD9BBF3-4CE3-AE45-EDE2-DFB43462C421}"/>
              </a:ext>
            </a:extLst>
          </p:cNvPr>
          <p:cNvCxnSpPr>
            <a:stCxn id="9" idx="3"/>
            <a:endCxn id="7" idx="1"/>
          </p:cNvCxnSpPr>
          <p:nvPr/>
        </p:nvCxnSpPr>
        <p:spPr>
          <a:xfrm>
            <a:off x="2798872" y="3264306"/>
            <a:ext cx="3042998" cy="7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3D24B10-CB3B-E7C9-515F-6D6941330935}"/>
              </a:ext>
            </a:extLst>
          </p:cNvPr>
          <p:cNvSpPr txBox="1"/>
          <p:nvPr/>
        </p:nvSpPr>
        <p:spPr>
          <a:xfrm>
            <a:off x="3415668" y="2864196"/>
            <a:ext cx="1809406" cy="400110"/>
          </a:xfrm>
          <a:prstGeom prst="rect">
            <a:avLst/>
          </a:prstGeom>
          <a:noFill/>
        </p:spPr>
        <p:txBody>
          <a:bodyPr wrap="none" rtlCol="0">
            <a:spAutoFit/>
          </a:bodyPr>
          <a:lstStyle/>
          <a:p>
            <a:r>
              <a:rPr lang="en-US" sz="2000" dirty="0"/>
              <a:t>SQL statements</a:t>
            </a:r>
          </a:p>
        </p:txBody>
      </p:sp>
      <p:cxnSp>
        <p:nvCxnSpPr>
          <p:cNvPr id="13" name="Straight Arrow Connector 12">
            <a:extLst>
              <a:ext uri="{FF2B5EF4-FFF2-40B4-BE49-F238E27FC236}">
                <a16:creationId xmlns:a16="http://schemas.microsoft.com/office/drawing/2014/main" id="{DAABDC2D-5A2C-0038-C8AF-D44D544E0E10}"/>
              </a:ext>
            </a:extLst>
          </p:cNvPr>
          <p:cNvCxnSpPr/>
          <p:nvPr/>
        </p:nvCxnSpPr>
        <p:spPr>
          <a:xfrm>
            <a:off x="2798872" y="3671790"/>
            <a:ext cx="3042998" cy="7374"/>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23BCB4E-3338-37B0-1FC0-8CA7AFF55EDF}"/>
              </a:ext>
            </a:extLst>
          </p:cNvPr>
          <p:cNvSpPr txBox="1"/>
          <p:nvPr/>
        </p:nvSpPr>
        <p:spPr>
          <a:xfrm>
            <a:off x="3503251" y="3679164"/>
            <a:ext cx="1581972" cy="400110"/>
          </a:xfrm>
          <a:prstGeom prst="rect">
            <a:avLst/>
          </a:prstGeom>
          <a:noFill/>
        </p:spPr>
        <p:txBody>
          <a:bodyPr wrap="none" rtlCol="0">
            <a:spAutoFit/>
          </a:bodyPr>
          <a:lstStyle/>
          <a:p>
            <a:r>
              <a:rPr lang="en-US" sz="2000" dirty="0"/>
              <a:t>Query results</a:t>
            </a:r>
          </a:p>
        </p:txBody>
      </p:sp>
      <p:sp>
        <p:nvSpPr>
          <p:cNvPr id="15" name="TextBox 14">
            <a:extLst>
              <a:ext uri="{FF2B5EF4-FFF2-40B4-BE49-F238E27FC236}">
                <a16:creationId xmlns:a16="http://schemas.microsoft.com/office/drawing/2014/main" id="{CF48878E-214F-CB3D-E23D-164322FFDAE6}"/>
              </a:ext>
            </a:extLst>
          </p:cNvPr>
          <p:cNvSpPr txBox="1"/>
          <p:nvPr/>
        </p:nvSpPr>
        <p:spPr>
          <a:xfrm>
            <a:off x="6249264" y="4182669"/>
            <a:ext cx="1156983" cy="400110"/>
          </a:xfrm>
          <a:prstGeom prst="rect">
            <a:avLst/>
          </a:prstGeom>
          <a:noFill/>
        </p:spPr>
        <p:txBody>
          <a:bodyPr wrap="none" rtlCol="0">
            <a:spAutoFit/>
          </a:bodyPr>
          <a:lstStyle/>
          <a:p>
            <a:r>
              <a:rPr lang="en-US" sz="2000" dirty="0"/>
              <a:t>Database</a:t>
            </a:r>
          </a:p>
        </p:txBody>
      </p:sp>
      <p:sp>
        <p:nvSpPr>
          <p:cNvPr id="16" name="TextBox 15">
            <a:extLst>
              <a:ext uri="{FF2B5EF4-FFF2-40B4-BE49-F238E27FC236}">
                <a16:creationId xmlns:a16="http://schemas.microsoft.com/office/drawing/2014/main" id="{2D17FD96-7410-B237-DF5E-F44DAE168BDD}"/>
              </a:ext>
            </a:extLst>
          </p:cNvPr>
          <p:cNvSpPr txBox="1"/>
          <p:nvPr/>
        </p:nvSpPr>
        <p:spPr>
          <a:xfrm>
            <a:off x="419648" y="5361983"/>
            <a:ext cx="8481681" cy="707886"/>
          </a:xfrm>
          <a:prstGeom prst="rect">
            <a:avLst/>
          </a:prstGeom>
          <a:noFill/>
        </p:spPr>
        <p:txBody>
          <a:bodyPr wrap="none" rtlCol="0">
            <a:spAutoFit/>
          </a:bodyPr>
          <a:lstStyle/>
          <a:p>
            <a:r>
              <a:rPr lang="en-US" sz="2000" dirty="0"/>
              <a:t>The best execution strategy to find the query results – an integral part of DBMS</a:t>
            </a:r>
          </a:p>
          <a:p>
            <a:r>
              <a:rPr lang="en-US" sz="2000" dirty="0"/>
              <a:t>         </a:t>
            </a:r>
          </a:p>
        </p:txBody>
      </p:sp>
      <p:sp>
        <p:nvSpPr>
          <p:cNvPr id="18" name="TextBox 17">
            <a:extLst>
              <a:ext uri="{FF2B5EF4-FFF2-40B4-BE49-F238E27FC236}">
                <a16:creationId xmlns:a16="http://schemas.microsoft.com/office/drawing/2014/main" id="{01D85796-5160-F67F-6B95-A3788ABBB100}"/>
              </a:ext>
            </a:extLst>
          </p:cNvPr>
          <p:cNvSpPr txBox="1"/>
          <p:nvPr/>
        </p:nvSpPr>
        <p:spPr>
          <a:xfrm>
            <a:off x="419648" y="4953390"/>
            <a:ext cx="8481680" cy="400110"/>
          </a:xfrm>
          <a:prstGeom prst="rect">
            <a:avLst/>
          </a:prstGeom>
          <a:noFill/>
          <a:ln>
            <a:solidFill>
              <a:schemeClr val="accent1"/>
            </a:solidFill>
          </a:ln>
        </p:spPr>
        <p:txBody>
          <a:bodyPr wrap="square">
            <a:spAutoFit/>
          </a:bodyPr>
          <a:lstStyle/>
          <a:p>
            <a:r>
              <a:rPr lang="en-US" sz="2000" dirty="0"/>
              <a:t>Efficiency is one of the most important requirements for client-facing databases</a:t>
            </a:r>
          </a:p>
        </p:txBody>
      </p:sp>
    </p:spTree>
    <p:extLst>
      <p:ext uri="{BB962C8B-B14F-4D97-AF65-F5344CB8AC3E}">
        <p14:creationId xmlns:p14="http://schemas.microsoft.com/office/powerpoint/2010/main" val="70463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00FB-5520-47E6-9233-F02B18A07F73}"/>
              </a:ext>
            </a:extLst>
          </p:cNvPr>
          <p:cNvSpPr>
            <a:spLocks noGrp="1"/>
          </p:cNvSpPr>
          <p:nvPr>
            <p:ph type="title"/>
          </p:nvPr>
        </p:nvSpPr>
        <p:spPr/>
        <p:txBody>
          <a:bodyPr/>
          <a:lstStyle/>
          <a:p>
            <a:r>
              <a:rPr lang="en-US" dirty="0"/>
              <a:t>Indexing is Critical for Efficiency</a:t>
            </a:r>
          </a:p>
        </p:txBody>
      </p:sp>
      <p:sp>
        <p:nvSpPr>
          <p:cNvPr id="3" name="Rectangle 2">
            <a:extLst>
              <a:ext uri="{FF2B5EF4-FFF2-40B4-BE49-F238E27FC236}">
                <a16:creationId xmlns:a16="http://schemas.microsoft.com/office/drawing/2014/main" id="{1782B9A5-A5E8-4860-BEA9-DCD6C918CED2}"/>
              </a:ext>
            </a:extLst>
          </p:cNvPr>
          <p:cNvSpPr>
            <a:spLocks noGrp="1" noChangeArrowheads="1"/>
          </p:cNvSpPr>
          <p:nvPr/>
        </p:nvSpPr>
        <p:spPr bwMode="auto">
          <a:xfrm>
            <a:off x="722312" y="1399966"/>
            <a:ext cx="8071261" cy="520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chemeClr val="tx2"/>
              </a:buClr>
              <a:buSzPct val="90000"/>
              <a:buFont typeface="Monotype Sorts" pitchFamily="2" charset="2"/>
              <a:buChar char="n"/>
              <a:defRPr kumimoji="1" kern="1200">
                <a:solidFill>
                  <a:schemeClr val="tx1"/>
                </a:solidFill>
                <a:latin typeface="+mn-lt"/>
                <a:ea typeface="+mn-ea"/>
                <a:cs typeface="+mn-cs"/>
              </a:defRPr>
            </a:lvl1pPr>
            <a:lvl2pPr marL="742950" indent="-285750" algn="l" rtl="0" eaLnBrk="0" fontAlgn="base" hangingPunct="0">
              <a:spcBef>
                <a:spcPct val="35000"/>
              </a:spcBef>
              <a:spcAft>
                <a:spcPct val="0"/>
              </a:spcAft>
              <a:buClr>
                <a:schemeClr val="hlink"/>
              </a:buClr>
              <a:buSzPct val="80000"/>
              <a:buFont typeface="Monotype Sorts" pitchFamily="2" charset="2"/>
              <a:buChar char="l"/>
              <a:defRPr kumimoji="1"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33CC33"/>
              </a:buClr>
              <a:buSzPct val="75000"/>
              <a:buFont typeface="Webdings" panose="05030102010509060703" pitchFamily="18" charset="2"/>
              <a:buChar char="4"/>
              <a:defRPr kumimoji="1"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Char char="–"/>
              <a:defRPr kumimoji="1" kern="1200">
                <a:solidFill>
                  <a:schemeClr val="tx1"/>
                </a:solidFill>
                <a:latin typeface="+mn-lt"/>
                <a:ea typeface="+mn-ea"/>
                <a:cs typeface="+mn-cs"/>
              </a:defRPr>
            </a:lvl4pPr>
            <a:lvl5pPr marL="1771650" indent="-228600" algn="l" rtl="0" eaLnBrk="0" fontAlgn="base" hangingPunct="0">
              <a:spcBef>
                <a:spcPct val="35000"/>
              </a:spcBef>
              <a:spcAft>
                <a:spcPct val="0"/>
              </a:spcAft>
              <a:buClr>
                <a:schemeClr val="tx2"/>
              </a:buClr>
              <a:buSzPct val="75000"/>
              <a:buChar char="»"/>
              <a:defRPr kumimoj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400" dirty="0"/>
          </a:p>
          <a:p>
            <a:r>
              <a:rPr lang="en-US" altLang="en-US" sz="2400" dirty="0"/>
              <a:t>An </a:t>
            </a:r>
            <a:r>
              <a:rPr lang="en-US" altLang="en-US" sz="2400" b="1" dirty="0">
                <a:solidFill>
                  <a:schemeClr val="tx2"/>
                </a:solidFill>
              </a:rPr>
              <a:t>index file</a:t>
            </a:r>
            <a:r>
              <a:rPr lang="en-US" altLang="en-US" sz="2400" b="1" dirty="0"/>
              <a:t> </a:t>
            </a:r>
            <a:r>
              <a:rPr lang="en-US" altLang="en-US" sz="2400" dirty="0"/>
              <a:t>consists of records (called </a:t>
            </a:r>
            <a:r>
              <a:rPr lang="en-US" altLang="en-US" sz="2400" b="1" dirty="0">
                <a:solidFill>
                  <a:schemeClr val="tx2"/>
                </a:solidFill>
              </a:rPr>
              <a:t>index entries</a:t>
            </a:r>
            <a:r>
              <a:rPr lang="en-US" altLang="en-US" sz="2400" dirty="0"/>
              <a:t>) of the form </a:t>
            </a:r>
            <a:r>
              <a:rPr lang="en-US" altLang="en-US" sz="2400" b="1" u="sng" dirty="0"/>
              <a:t>search-key, pointer to where data is</a:t>
            </a:r>
          </a:p>
          <a:p>
            <a:r>
              <a:rPr lang="en-US" altLang="en-US" sz="2400" dirty="0"/>
              <a:t>Index files are typically much smaller than the original data files and many parts of it are already in memory</a:t>
            </a:r>
          </a:p>
          <a:p>
            <a:pPr marL="0" indent="0">
              <a:buNone/>
            </a:pPr>
            <a:endParaRPr lang="en-US" altLang="en-US" sz="2400" dirty="0"/>
          </a:p>
        </p:txBody>
      </p:sp>
    </p:spTree>
    <p:extLst>
      <p:ext uri="{BB962C8B-B14F-4D97-AF65-F5344CB8AC3E}">
        <p14:creationId xmlns:p14="http://schemas.microsoft.com/office/powerpoint/2010/main" val="1937801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2DD7DC-AF46-4CB7-BEF4-B8A921328E46}"/>
              </a:ext>
            </a:extLst>
          </p:cNvPr>
          <p:cNvSpPr>
            <a:spLocks noGrp="1"/>
          </p:cNvSpPr>
          <p:nvPr>
            <p:ph type="title"/>
          </p:nvPr>
        </p:nvSpPr>
        <p:spPr/>
        <p:txBody>
          <a:bodyPr/>
          <a:lstStyle/>
          <a:p>
            <a:r>
              <a:rPr lang="en-US" dirty="0"/>
              <a:t>Effect of indexes – do they always improve performance?</a:t>
            </a:r>
          </a:p>
        </p:txBody>
      </p:sp>
      <p:pic>
        <p:nvPicPr>
          <p:cNvPr id="6" name="Content Placeholder 5" descr="Table&#10;&#10;Description automatically generated">
            <a:extLst>
              <a:ext uri="{FF2B5EF4-FFF2-40B4-BE49-F238E27FC236}">
                <a16:creationId xmlns:a16="http://schemas.microsoft.com/office/drawing/2014/main" id="{2474C7A0-CC80-4B66-C0DC-9CE0498751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0188" y="2536437"/>
            <a:ext cx="7733385" cy="2295069"/>
          </a:xfrm>
          <a:prstGeom prst="rect">
            <a:avLst/>
          </a:prstGeom>
        </p:spPr>
      </p:pic>
      <p:sp>
        <p:nvSpPr>
          <p:cNvPr id="2" name="TextBox 1">
            <a:extLst>
              <a:ext uri="{FF2B5EF4-FFF2-40B4-BE49-F238E27FC236}">
                <a16:creationId xmlns:a16="http://schemas.microsoft.com/office/drawing/2014/main" id="{665B9E32-669D-504D-CDDD-17DFF67EAE93}"/>
              </a:ext>
            </a:extLst>
          </p:cNvPr>
          <p:cNvSpPr txBox="1"/>
          <p:nvPr/>
        </p:nvSpPr>
        <p:spPr>
          <a:xfrm>
            <a:off x="549982" y="4893111"/>
            <a:ext cx="8606202" cy="492443"/>
          </a:xfrm>
          <a:prstGeom prst="rect">
            <a:avLst/>
          </a:prstGeom>
          <a:noFill/>
        </p:spPr>
        <p:txBody>
          <a:bodyPr wrap="none" rtlCol="0">
            <a:spAutoFit/>
          </a:bodyPr>
          <a:lstStyle/>
          <a:p>
            <a:r>
              <a:rPr lang="en-US" sz="2600" dirty="0"/>
              <a:t>Query: Find the names of the instructors teaching ‘Comp. Sci.’ </a:t>
            </a:r>
          </a:p>
        </p:txBody>
      </p:sp>
      <p:sp>
        <p:nvSpPr>
          <p:cNvPr id="5" name="TextBox 4">
            <a:extLst>
              <a:ext uri="{FF2B5EF4-FFF2-40B4-BE49-F238E27FC236}">
                <a16:creationId xmlns:a16="http://schemas.microsoft.com/office/drawing/2014/main" id="{B695396D-3298-9762-BB3E-A364391549D8}"/>
              </a:ext>
            </a:extLst>
          </p:cNvPr>
          <p:cNvSpPr txBox="1"/>
          <p:nvPr/>
        </p:nvSpPr>
        <p:spPr>
          <a:xfrm>
            <a:off x="561844" y="5279864"/>
            <a:ext cx="7020192" cy="1292662"/>
          </a:xfrm>
          <a:prstGeom prst="rect">
            <a:avLst/>
          </a:prstGeom>
          <a:noFill/>
        </p:spPr>
        <p:txBody>
          <a:bodyPr wrap="none" rtlCol="0">
            <a:spAutoFit/>
          </a:bodyPr>
          <a:lstStyle/>
          <a:p>
            <a:r>
              <a:rPr lang="en-US" sz="2600" dirty="0"/>
              <a:t>Scenario 1: No indexes</a:t>
            </a:r>
          </a:p>
          <a:p>
            <a:r>
              <a:rPr lang="en-US" sz="2600" dirty="0"/>
              <a:t>Scenario 2: </a:t>
            </a:r>
            <a:r>
              <a:rPr lang="en-US" sz="2600" dirty="0" err="1"/>
              <a:t>B+tree</a:t>
            </a:r>
            <a:r>
              <a:rPr lang="en-US" sz="2600" dirty="0"/>
              <a:t> index on IDs</a:t>
            </a:r>
          </a:p>
          <a:p>
            <a:r>
              <a:rPr lang="en-US" sz="2600" dirty="0"/>
              <a:t>Both of the above will have the same performance</a:t>
            </a:r>
          </a:p>
        </p:txBody>
      </p:sp>
      <p:sp>
        <p:nvSpPr>
          <p:cNvPr id="7" name="TextBox 6">
            <a:extLst>
              <a:ext uri="{FF2B5EF4-FFF2-40B4-BE49-F238E27FC236}">
                <a16:creationId xmlns:a16="http://schemas.microsoft.com/office/drawing/2014/main" id="{5836D2AF-A9A3-D2F6-D2F0-16A3E59289F0}"/>
              </a:ext>
            </a:extLst>
          </p:cNvPr>
          <p:cNvSpPr txBox="1"/>
          <p:nvPr/>
        </p:nvSpPr>
        <p:spPr>
          <a:xfrm>
            <a:off x="350427" y="1506082"/>
            <a:ext cx="7184942" cy="523220"/>
          </a:xfrm>
          <a:prstGeom prst="rect">
            <a:avLst/>
          </a:prstGeom>
          <a:noFill/>
        </p:spPr>
        <p:txBody>
          <a:bodyPr wrap="square">
            <a:spAutoFit/>
          </a:bodyPr>
          <a:lstStyle/>
          <a:p>
            <a:r>
              <a:rPr lang="en-US" sz="2800" b="1" dirty="0"/>
              <a:t>Time for a poll - </a:t>
            </a:r>
            <a:r>
              <a:rPr lang="en-US" sz="2800" dirty="0" err="1"/>
              <a:t>Pollev.com</a:t>
            </a:r>
            <a:r>
              <a:rPr lang="en-US" sz="2800" dirty="0"/>
              <a:t>/farhanachoud585</a:t>
            </a:r>
          </a:p>
        </p:txBody>
      </p:sp>
      <p:pic>
        <p:nvPicPr>
          <p:cNvPr id="3" name="Picture 2" descr="A qr code on a white background&#10;&#10;Description automatically generated">
            <a:extLst>
              <a:ext uri="{FF2B5EF4-FFF2-40B4-BE49-F238E27FC236}">
                <a16:creationId xmlns:a16="http://schemas.microsoft.com/office/drawing/2014/main" id="{6D7E1421-FCF9-8B73-CC60-3908502D8843}"/>
              </a:ext>
            </a:extLst>
          </p:cNvPr>
          <p:cNvPicPr>
            <a:picLocks noChangeAspect="1"/>
          </p:cNvPicPr>
          <p:nvPr/>
        </p:nvPicPr>
        <p:blipFill>
          <a:blip r:embed="rId3"/>
          <a:stretch>
            <a:fillRect/>
          </a:stretch>
        </p:blipFill>
        <p:spPr>
          <a:xfrm>
            <a:off x="7135648" y="838746"/>
            <a:ext cx="1855952" cy="1803916"/>
          </a:xfrm>
          <a:prstGeom prst="rect">
            <a:avLst/>
          </a:prstGeom>
        </p:spPr>
      </p:pic>
    </p:spTree>
    <p:extLst>
      <p:ext uri="{BB962C8B-B14F-4D97-AF65-F5344CB8AC3E}">
        <p14:creationId xmlns:p14="http://schemas.microsoft.com/office/powerpoint/2010/main" val="106821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2DD7DC-AF46-4CB7-BEF4-B8A921328E46}"/>
              </a:ext>
            </a:extLst>
          </p:cNvPr>
          <p:cNvSpPr>
            <a:spLocks noGrp="1"/>
          </p:cNvSpPr>
          <p:nvPr>
            <p:ph type="title"/>
          </p:nvPr>
        </p:nvSpPr>
        <p:spPr/>
        <p:txBody>
          <a:bodyPr/>
          <a:lstStyle/>
          <a:p>
            <a:r>
              <a:rPr lang="en-US" dirty="0"/>
              <a:t>Effect of indexes – do they always improve performance?</a:t>
            </a:r>
          </a:p>
        </p:txBody>
      </p:sp>
      <p:sp>
        <p:nvSpPr>
          <p:cNvPr id="2" name="TextBox 1">
            <a:extLst>
              <a:ext uri="{FF2B5EF4-FFF2-40B4-BE49-F238E27FC236}">
                <a16:creationId xmlns:a16="http://schemas.microsoft.com/office/drawing/2014/main" id="{665B9E32-669D-504D-CDDD-17DFF67EAE93}"/>
              </a:ext>
            </a:extLst>
          </p:cNvPr>
          <p:cNvSpPr txBox="1"/>
          <p:nvPr/>
        </p:nvSpPr>
        <p:spPr>
          <a:xfrm>
            <a:off x="550932" y="4199233"/>
            <a:ext cx="8225457" cy="492443"/>
          </a:xfrm>
          <a:prstGeom prst="rect">
            <a:avLst/>
          </a:prstGeom>
          <a:noFill/>
        </p:spPr>
        <p:txBody>
          <a:bodyPr wrap="none" rtlCol="0">
            <a:spAutoFit/>
          </a:bodyPr>
          <a:lstStyle/>
          <a:p>
            <a:r>
              <a:rPr lang="en-US" sz="2600" dirty="0"/>
              <a:t>Query: Find the names of the instructors with salary&gt;80000</a:t>
            </a:r>
          </a:p>
        </p:txBody>
      </p:sp>
      <p:graphicFrame>
        <p:nvGraphicFramePr>
          <p:cNvPr id="9" name="Table 9">
            <a:extLst>
              <a:ext uri="{FF2B5EF4-FFF2-40B4-BE49-F238E27FC236}">
                <a16:creationId xmlns:a16="http://schemas.microsoft.com/office/drawing/2014/main" id="{9E5B9DEB-D396-7A23-B43A-58CBD72C59A2}"/>
              </a:ext>
            </a:extLst>
          </p:cNvPr>
          <p:cNvGraphicFramePr>
            <a:graphicFrameLocks noGrp="1"/>
          </p:cNvGraphicFramePr>
          <p:nvPr>
            <p:ph idx="1"/>
            <p:extLst>
              <p:ext uri="{D42A27DB-BD31-4B8C-83A1-F6EECF244321}">
                <p14:modId xmlns:p14="http://schemas.microsoft.com/office/powerpoint/2010/main" val="459162629"/>
              </p:ext>
            </p:extLst>
          </p:nvPr>
        </p:nvGraphicFramePr>
        <p:xfrm>
          <a:off x="485691" y="2394682"/>
          <a:ext cx="2797871" cy="1998688"/>
        </p:xfrm>
        <a:graphic>
          <a:graphicData uri="http://schemas.openxmlformats.org/drawingml/2006/table">
            <a:tbl>
              <a:tblPr firstRow="1" bandRow="1">
                <a:tableStyleId>{5C22544A-7EE6-4342-B048-85BDC9FD1C3A}</a:tableStyleId>
              </a:tblPr>
              <a:tblGrid>
                <a:gridCol w="495620">
                  <a:extLst>
                    <a:ext uri="{9D8B030D-6E8A-4147-A177-3AD203B41FA5}">
                      <a16:colId xmlns:a16="http://schemas.microsoft.com/office/drawing/2014/main" val="512534636"/>
                    </a:ext>
                  </a:extLst>
                </a:gridCol>
                <a:gridCol w="795690">
                  <a:extLst>
                    <a:ext uri="{9D8B030D-6E8A-4147-A177-3AD203B41FA5}">
                      <a16:colId xmlns:a16="http://schemas.microsoft.com/office/drawing/2014/main" val="4148556453"/>
                    </a:ext>
                  </a:extLst>
                </a:gridCol>
                <a:gridCol w="1506561">
                  <a:extLst>
                    <a:ext uri="{9D8B030D-6E8A-4147-A177-3AD203B41FA5}">
                      <a16:colId xmlns:a16="http://schemas.microsoft.com/office/drawing/2014/main" val="649015298"/>
                    </a:ext>
                  </a:extLst>
                </a:gridCol>
              </a:tblGrid>
              <a:tr h="499672">
                <a:tc>
                  <a:txBody>
                    <a:bodyPr/>
                    <a:lstStyle/>
                    <a:p>
                      <a:r>
                        <a:rPr lang="en-US" dirty="0"/>
                        <a:t>ID</a:t>
                      </a:r>
                    </a:p>
                  </a:txBody>
                  <a:tcPr/>
                </a:tc>
                <a:tc>
                  <a:txBody>
                    <a:bodyPr/>
                    <a:lstStyle/>
                    <a:p>
                      <a:r>
                        <a:rPr lang="en-US" dirty="0"/>
                        <a:t>Name</a:t>
                      </a:r>
                    </a:p>
                  </a:txBody>
                  <a:tcPr/>
                </a:tc>
                <a:tc>
                  <a:txBody>
                    <a:bodyPr/>
                    <a:lstStyle/>
                    <a:p>
                      <a:r>
                        <a:rPr lang="en-US" dirty="0"/>
                        <a:t>Department</a:t>
                      </a:r>
                    </a:p>
                  </a:txBody>
                  <a:tcPr/>
                </a:tc>
                <a:extLst>
                  <a:ext uri="{0D108BD9-81ED-4DB2-BD59-A6C34878D82A}">
                    <a16:rowId xmlns:a16="http://schemas.microsoft.com/office/drawing/2014/main" val="3472475867"/>
                  </a:ext>
                </a:extLst>
              </a:tr>
              <a:tr h="499672">
                <a:tc>
                  <a:txBody>
                    <a:bodyPr/>
                    <a:lstStyle/>
                    <a:p>
                      <a:r>
                        <a:rPr lang="en-US" dirty="0"/>
                        <a:t>1</a:t>
                      </a:r>
                    </a:p>
                  </a:txBody>
                  <a:tcPr/>
                </a:tc>
                <a:tc>
                  <a:txBody>
                    <a:bodyPr/>
                    <a:lstStyle/>
                    <a:p>
                      <a:r>
                        <a:rPr lang="en-US" dirty="0"/>
                        <a:t>Jane</a:t>
                      </a:r>
                    </a:p>
                  </a:txBody>
                  <a:tcPr/>
                </a:tc>
                <a:tc>
                  <a:txBody>
                    <a:bodyPr/>
                    <a:lstStyle/>
                    <a:p>
                      <a:r>
                        <a:rPr lang="en-US" dirty="0"/>
                        <a:t>Comp. Sci</a:t>
                      </a:r>
                    </a:p>
                  </a:txBody>
                  <a:tcPr/>
                </a:tc>
                <a:extLst>
                  <a:ext uri="{0D108BD9-81ED-4DB2-BD59-A6C34878D82A}">
                    <a16:rowId xmlns:a16="http://schemas.microsoft.com/office/drawing/2014/main" val="594271472"/>
                  </a:ext>
                </a:extLst>
              </a:tr>
              <a:tr h="499672">
                <a:tc>
                  <a:txBody>
                    <a:bodyPr/>
                    <a:lstStyle/>
                    <a:p>
                      <a:r>
                        <a:rPr lang="en-US" dirty="0"/>
                        <a:t>2</a:t>
                      </a:r>
                    </a:p>
                  </a:txBody>
                  <a:tcPr/>
                </a:tc>
                <a:tc>
                  <a:txBody>
                    <a:bodyPr/>
                    <a:lstStyle/>
                    <a:p>
                      <a:r>
                        <a:rPr lang="en-US" dirty="0"/>
                        <a:t>John</a:t>
                      </a:r>
                    </a:p>
                  </a:txBody>
                  <a:tcPr/>
                </a:tc>
                <a:tc>
                  <a:txBody>
                    <a:bodyPr/>
                    <a:lstStyle/>
                    <a:p>
                      <a:r>
                        <a:rPr lang="en-US" dirty="0"/>
                        <a:t>Biology</a:t>
                      </a:r>
                    </a:p>
                  </a:txBody>
                  <a:tcPr/>
                </a:tc>
                <a:extLst>
                  <a:ext uri="{0D108BD9-81ED-4DB2-BD59-A6C34878D82A}">
                    <a16:rowId xmlns:a16="http://schemas.microsoft.com/office/drawing/2014/main" val="595406708"/>
                  </a:ext>
                </a:extLst>
              </a:tr>
              <a:tr h="499672">
                <a:tc>
                  <a:txBody>
                    <a:bodyPr/>
                    <a:lstStyle/>
                    <a:p>
                      <a:r>
                        <a:rPr lang="en-US"/>
                        <a:t>3</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30702176"/>
                  </a:ext>
                </a:extLst>
              </a:tr>
            </a:tbl>
          </a:graphicData>
        </a:graphic>
      </p:graphicFrame>
      <p:graphicFrame>
        <p:nvGraphicFramePr>
          <p:cNvPr id="10" name="Table 9">
            <a:extLst>
              <a:ext uri="{FF2B5EF4-FFF2-40B4-BE49-F238E27FC236}">
                <a16:creationId xmlns:a16="http://schemas.microsoft.com/office/drawing/2014/main" id="{716BEE1D-BD39-6D45-3619-7525C15E622B}"/>
              </a:ext>
            </a:extLst>
          </p:cNvPr>
          <p:cNvGraphicFramePr>
            <a:graphicFrameLocks/>
          </p:cNvGraphicFramePr>
          <p:nvPr>
            <p:extLst>
              <p:ext uri="{D42A27DB-BD31-4B8C-83A1-F6EECF244321}">
                <p14:modId xmlns:p14="http://schemas.microsoft.com/office/powerpoint/2010/main" val="1717719259"/>
              </p:ext>
            </p:extLst>
          </p:nvPr>
        </p:nvGraphicFramePr>
        <p:xfrm>
          <a:off x="4123530" y="2210976"/>
          <a:ext cx="4240982" cy="1682724"/>
        </p:xfrm>
        <a:graphic>
          <a:graphicData uri="http://schemas.openxmlformats.org/drawingml/2006/table">
            <a:tbl>
              <a:tblPr firstRow="1" bandRow="1">
                <a:tableStyleId>{5C22544A-7EE6-4342-B048-85BDC9FD1C3A}</a:tableStyleId>
              </a:tblPr>
              <a:tblGrid>
                <a:gridCol w="751256">
                  <a:extLst>
                    <a:ext uri="{9D8B030D-6E8A-4147-A177-3AD203B41FA5}">
                      <a16:colId xmlns:a16="http://schemas.microsoft.com/office/drawing/2014/main" val="512534636"/>
                    </a:ext>
                  </a:extLst>
                </a:gridCol>
                <a:gridCol w="2080650">
                  <a:extLst>
                    <a:ext uri="{9D8B030D-6E8A-4147-A177-3AD203B41FA5}">
                      <a16:colId xmlns:a16="http://schemas.microsoft.com/office/drawing/2014/main" val="4148556453"/>
                    </a:ext>
                  </a:extLst>
                </a:gridCol>
                <a:gridCol w="1409076">
                  <a:extLst>
                    <a:ext uri="{9D8B030D-6E8A-4147-A177-3AD203B41FA5}">
                      <a16:colId xmlns:a16="http://schemas.microsoft.com/office/drawing/2014/main" val="649015298"/>
                    </a:ext>
                  </a:extLst>
                </a:gridCol>
              </a:tblGrid>
              <a:tr h="420681">
                <a:tc>
                  <a:txBody>
                    <a:bodyPr/>
                    <a:lstStyle/>
                    <a:p>
                      <a:r>
                        <a:rPr lang="en-US" dirty="0"/>
                        <a:t>ID</a:t>
                      </a:r>
                    </a:p>
                  </a:txBody>
                  <a:tcPr/>
                </a:tc>
                <a:tc>
                  <a:txBody>
                    <a:bodyPr/>
                    <a:lstStyle/>
                    <a:p>
                      <a:r>
                        <a:rPr lang="en-US" dirty="0"/>
                        <a:t>Position</a:t>
                      </a:r>
                    </a:p>
                  </a:txBody>
                  <a:tcPr/>
                </a:tc>
                <a:tc>
                  <a:txBody>
                    <a:bodyPr/>
                    <a:lstStyle/>
                    <a:p>
                      <a:r>
                        <a:rPr lang="en-US" dirty="0"/>
                        <a:t>Salary</a:t>
                      </a:r>
                    </a:p>
                  </a:txBody>
                  <a:tcPr/>
                </a:tc>
                <a:extLst>
                  <a:ext uri="{0D108BD9-81ED-4DB2-BD59-A6C34878D82A}">
                    <a16:rowId xmlns:a16="http://schemas.microsoft.com/office/drawing/2014/main" val="3472475867"/>
                  </a:ext>
                </a:extLst>
              </a:tr>
              <a:tr h="420681">
                <a:tc>
                  <a:txBody>
                    <a:bodyPr/>
                    <a:lstStyle/>
                    <a:p>
                      <a:r>
                        <a:rPr lang="en-US" dirty="0"/>
                        <a:t>1</a:t>
                      </a:r>
                    </a:p>
                  </a:txBody>
                  <a:tcPr/>
                </a:tc>
                <a:tc>
                  <a:txBody>
                    <a:bodyPr/>
                    <a:lstStyle/>
                    <a:p>
                      <a:r>
                        <a:rPr lang="en-US" dirty="0"/>
                        <a:t>Lecturer</a:t>
                      </a:r>
                    </a:p>
                  </a:txBody>
                  <a:tcPr/>
                </a:tc>
                <a:tc>
                  <a:txBody>
                    <a:bodyPr/>
                    <a:lstStyle/>
                    <a:p>
                      <a:r>
                        <a:rPr lang="en-US" dirty="0"/>
                        <a:t>75,000</a:t>
                      </a:r>
                    </a:p>
                  </a:txBody>
                  <a:tcPr/>
                </a:tc>
                <a:extLst>
                  <a:ext uri="{0D108BD9-81ED-4DB2-BD59-A6C34878D82A}">
                    <a16:rowId xmlns:a16="http://schemas.microsoft.com/office/drawing/2014/main" val="594271472"/>
                  </a:ext>
                </a:extLst>
              </a:tr>
              <a:tr h="420681">
                <a:tc>
                  <a:txBody>
                    <a:bodyPr/>
                    <a:lstStyle/>
                    <a:p>
                      <a:r>
                        <a:rPr lang="en-US" dirty="0"/>
                        <a:t>3</a:t>
                      </a:r>
                    </a:p>
                  </a:txBody>
                  <a:tcPr/>
                </a:tc>
                <a:tc>
                  <a:txBody>
                    <a:bodyPr/>
                    <a:lstStyle/>
                    <a:p>
                      <a:r>
                        <a:rPr lang="en-US" dirty="0"/>
                        <a:t>Research assistant</a:t>
                      </a:r>
                    </a:p>
                  </a:txBody>
                  <a:tcPr/>
                </a:tc>
                <a:tc>
                  <a:txBody>
                    <a:bodyPr/>
                    <a:lstStyle/>
                    <a:p>
                      <a:r>
                        <a:rPr lang="en-US" dirty="0"/>
                        <a:t>40,000</a:t>
                      </a:r>
                    </a:p>
                  </a:txBody>
                  <a:tcPr/>
                </a:tc>
                <a:extLst>
                  <a:ext uri="{0D108BD9-81ED-4DB2-BD59-A6C34878D82A}">
                    <a16:rowId xmlns:a16="http://schemas.microsoft.com/office/drawing/2014/main" val="3821089526"/>
                  </a:ext>
                </a:extLst>
              </a:tr>
              <a:tr h="420681">
                <a:tc>
                  <a:txBody>
                    <a:bodyPr/>
                    <a:lstStyle/>
                    <a:p>
                      <a:r>
                        <a:rPr lang="en-US" dirty="0"/>
                        <a:t>2</a:t>
                      </a:r>
                    </a:p>
                  </a:txBody>
                  <a:tcPr/>
                </a:tc>
                <a:tc>
                  <a:txBody>
                    <a:bodyPr/>
                    <a:lstStyle/>
                    <a:p>
                      <a:r>
                        <a:rPr lang="en-US" dirty="0"/>
                        <a:t>Senior lecturer</a:t>
                      </a:r>
                    </a:p>
                  </a:txBody>
                  <a:tcPr/>
                </a:tc>
                <a:tc>
                  <a:txBody>
                    <a:bodyPr/>
                    <a:lstStyle/>
                    <a:p>
                      <a:r>
                        <a:rPr lang="en-US" dirty="0"/>
                        <a:t>82,000</a:t>
                      </a:r>
                    </a:p>
                  </a:txBody>
                  <a:tcPr/>
                </a:tc>
                <a:extLst>
                  <a:ext uri="{0D108BD9-81ED-4DB2-BD59-A6C34878D82A}">
                    <a16:rowId xmlns:a16="http://schemas.microsoft.com/office/drawing/2014/main" val="595406708"/>
                  </a:ext>
                </a:extLst>
              </a:tr>
            </a:tbl>
          </a:graphicData>
        </a:graphic>
      </p:graphicFrame>
      <p:sp>
        <p:nvSpPr>
          <p:cNvPr id="11" name="TextBox 10">
            <a:extLst>
              <a:ext uri="{FF2B5EF4-FFF2-40B4-BE49-F238E27FC236}">
                <a16:creationId xmlns:a16="http://schemas.microsoft.com/office/drawing/2014/main" id="{13D00662-39E3-6690-2BC1-7F75DC3F0F23}"/>
              </a:ext>
            </a:extLst>
          </p:cNvPr>
          <p:cNvSpPr txBox="1"/>
          <p:nvPr/>
        </p:nvSpPr>
        <p:spPr>
          <a:xfrm>
            <a:off x="120306" y="4717624"/>
            <a:ext cx="9086708" cy="2092881"/>
          </a:xfrm>
          <a:prstGeom prst="rect">
            <a:avLst/>
          </a:prstGeom>
          <a:noFill/>
        </p:spPr>
        <p:txBody>
          <a:bodyPr wrap="square" rtlCol="0">
            <a:spAutoFit/>
          </a:bodyPr>
          <a:lstStyle/>
          <a:p>
            <a:r>
              <a:rPr lang="en-US" sz="2600" dirty="0"/>
              <a:t>Scenario 1: No indexes</a:t>
            </a:r>
          </a:p>
          <a:p>
            <a:r>
              <a:rPr lang="en-US" sz="2600" dirty="0"/>
              <a:t>Scenario 2: Clustered </a:t>
            </a:r>
            <a:r>
              <a:rPr lang="en-US" sz="2600" dirty="0" err="1"/>
              <a:t>B+tree</a:t>
            </a:r>
            <a:r>
              <a:rPr lang="en-US" sz="2600" dirty="0"/>
              <a:t> index on salary</a:t>
            </a:r>
          </a:p>
          <a:p>
            <a:r>
              <a:rPr lang="en-US" sz="2600" dirty="0"/>
              <a:t>Both of the above will have the same performance</a:t>
            </a:r>
          </a:p>
          <a:p>
            <a:r>
              <a:rPr lang="en-US" sz="2600" dirty="0"/>
              <a:t>Depends on statistics (e.g., rows that need to be retrieved/joined)</a:t>
            </a:r>
          </a:p>
          <a:p>
            <a:endParaRPr lang="en-US" sz="2600" dirty="0"/>
          </a:p>
        </p:txBody>
      </p:sp>
      <p:sp>
        <p:nvSpPr>
          <p:cNvPr id="3" name="TextBox 2">
            <a:extLst>
              <a:ext uri="{FF2B5EF4-FFF2-40B4-BE49-F238E27FC236}">
                <a16:creationId xmlns:a16="http://schemas.microsoft.com/office/drawing/2014/main" id="{DA4C0E46-64D5-47CD-912D-E7FC5D1DB156}"/>
              </a:ext>
            </a:extLst>
          </p:cNvPr>
          <p:cNvSpPr txBox="1"/>
          <p:nvPr/>
        </p:nvSpPr>
        <p:spPr>
          <a:xfrm>
            <a:off x="7536426" y="4591417"/>
            <a:ext cx="494046" cy="461665"/>
          </a:xfrm>
          <a:prstGeom prst="rect">
            <a:avLst/>
          </a:prstGeom>
          <a:noFill/>
        </p:spPr>
        <p:txBody>
          <a:bodyPr wrap="none" rtlCol="0">
            <a:spAutoFit/>
          </a:bodyPr>
          <a:lstStyle/>
          <a:p>
            <a:r>
              <a:rPr lang="en-US" sz="2400" dirty="0">
                <a:solidFill>
                  <a:srgbClr val="FF0000"/>
                </a:solidFill>
              </a:rPr>
              <a:t>&gt;0</a:t>
            </a:r>
          </a:p>
        </p:txBody>
      </p:sp>
      <p:sp>
        <p:nvSpPr>
          <p:cNvPr id="7" name="TextBox 6">
            <a:extLst>
              <a:ext uri="{FF2B5EF4-FFF2-40B4-BE49-F238E27FC236}">
                <a16:creationId xmlns:a16="http://schemas.microsoft.com/office/drawing/2014/main" id="{AA249340-CC4C-6023-BC68-293F4450110E}"/>
              </a:ext>
            </a:extLst>
          </p:cNvPr>
          <p:cNvSpPr txBox="1"/>
          <p:nvPr/>
        </p:nvSpPr>
        <p:spPr>
          <a:xfrm>
            <a:off x="350427" y="1506082"/>
            <a:ext cx="7184942" cy="523220"/>
          </a:xfrm>
          <a:prstGeom prst="rect">
            <a:avLst/>
          </a:prstGeom>
          <a:noFill/>
        </p:spPr>
        <p:txBody>
          <a:bodyPr wrap="square">
            <a:spAutoFit/>
          </a:bodyPr>
          <a:lstStyle/>
          <a:p>
            <a:r>
              <a:rPr lang="en-US" sz="2800" b="1" dirty="0"/>
              <a:t>Time for a poll - </a:t>
            </a:r>
            <a:r>
              <a:rPr lang="en-US" sz="2800" dirty="0" err="1"/>
              <a:t>Pollev.com</a:t>
            </a:r>
            <a:r>
              <a:rPr lang="en-US" sz="2800" dirty="0"/>
              <a:t>/farhanachoud585</a:t>
            </a:r>
          </a:p>
        </p:txBody>
      </p:sp>
    </p:spTree>
    <p:extLst>
      <p:ext uri="{BB962C8B-B14F-4D97-AF65-F5344CB8AC3E}">
        <p14:creationId xmlns:p14="http://schemas.microsoft.com/office/powerpoint/2010/main" val="105033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00FB-5520-47E6-9233-F02B18A07F73}"/>
              </a:ext>
            </a:extLst>
          </p:cNvPr>
          <p:cNvSpPr>
            <a:spLocks noGrp="1"/>
          </p:cNvSpPr>
          <p:nvPr>
            <p:ph type="title"/>
          </p:nvPr>
        </p:nvSpPr>
        <p:spPr/>
        <p:txBody>
          <a:bodyPr/>
          <a:lstStyle/>
          <a:p>
            <a:r>
              <a:rPr lang="en-US" dirty="0"/>
              <a:t>Search using Indexes</a:t>
            </a:r>
          </a:p>
        </p:txBody>
      </p:sp>
      <p:sp>
        <p:nvSpPr>
          <p:cNvPr id="3" name="Rectangle 2">
            <a:extLst>
              <a:ext uri="{FF2B5EF4-FFF2-40B4-BE49-F238E27FC236}">
                <a16:creationId xmlns:a16="http://schemas.microsoft.com/office/drawing/2014/main" id="{1782B9A5-A5E8-4860-BEA9-DCD6C918CED2}"/>
              </a:ext>
            </a:extLst>
          </p:cNvPr>
          <p:cNvSpPr>
            <a:spLocks noGrp="1" noChangeArrowheads="1"/>
          </p:cNvSpPr>
          <p:nvPr/>
        </p:nvSpPr>
        <p:spPr bwMode="auto">
          <a:xfrm>
            <a:off x="722312" y="1399966"/>
            <a:ext cx="8071261" cy="520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chemeClr val="tx2"/>
              </a:buClr>
              <a:buSzPct val="90000"/>
              <a:buFont typeface="Monotype Sorts" pitchFamily="2" charset="2"/>
              <a:buChar char="n"/>
              <a:defRPr kumimoji="1" kern="1200">
                <a:solidFill>
                  <a:schemeClr val="tx1"/>
                </a:solidFill>
                <a:latin typeface="+mn-lt"/>
                <a:ea typeface="+mn-ea"/>
                <a:cs typeface="+mn-cs"/>
              </a:defRPr>
            </a:lvl1pPr>
            <a:lvl2pPr marL="742950" indent="-285750" algn="l" rtl="0" eaLnBrk="0" fontAlgn="base" hangingPunct="0">
              <a:spcBef>
                <a:spcPct val="35000"/>
              </a:spcBef>
              <a:spcAft>
                <a:spcPct val="0"/>
              </a:spcAft>
              <a:buClr>
                <a:schemeClr val="hlink"/>
              </a:buClr>
              <a:buSzPct val="80000"/>
              <a:buFont typeface="Monotype Sorts" pitchFamily="2" charset="2"/>
              <a:buChar char="l"/>
              <a:defRPr kumimoji="1"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33CC33"/>
              </a:buClr>
              <a:buSzPct val="75000"/>
              <a:buFont typeface="Webdings" panose="05030102010509060703" pitchFamily="18" charset="2"/>
              <a:buChar char="4"/>
              <a:defRPr kumimoji="1"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Char char="–"/>
              <a:defRPr kumimoji="1" kern="1200">
                <a:solidFill>
                  <a:schemeClr val="tx1"/>
                </a:solidFill>
                <a:latin typeface="+mn-lt"/>
                <a:ea typeface="+mn-ea"/>
                <a:cs typeface="+mn-cs"/>
              </a:defRPr>
            </a:lvl4pPr>
            <a:lvl5pPr marL="1771650" indent="-228600" algn="l" rtl="0" eaLnBrk="0" fontAlgn="base" hangingPunct="0">
              <a:spcBef>
                <a:spcPct val="35000"/>
              </a:spcBef>
              <a:spcAft>
                <a:spcPct val="0"/>
              </a:spcAft>
              <a:buClr>
                <a:schemeClr val="tx2"/>
              </a:buClr>
              <a:buSzPct val="75000"/>
              <a:buChar char="»"/>
              <a:defRPr kumimoj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200" dirty="0"/>
              <a:t>We have seen some example index structures</a:t>
            </a:r>
          </a:p>
          <a:p>
            <a:r>
              <a:rPr lang="en-US" altLang="en-US" sz="2200" dirty="0"/>
              <a:t>B+ tree – finding a particular value, finding a range of values</a:t>
            </a:r>
          </a:p>
          <a:p>
            <a:r>
              <a:rPr lang="en-US" altLang="en-US" sz="2200" dirty="0"/>
              <a:t>Hash index – finding a particular value</a:t>
            </a:r>
          </a:p>
          <a:p>
            <a:r>
              <a:rPr lang="en-US" altLang="en-US" sz="2200" dirty="0"/>
              <a:t>Bitmap index – finding total number </a:t>
            </a:r>
          </a:p>
          <a:p>
            <a:r>
              <a:rPr lang="en-US" altLang="en-US" sz="2200" dirty="0"/>
              <a:t>Spatial indexes – range query, nearest neighbor query</a:t>
            </a:r>
          </a:p>
          <a:p>
            <a:pPr lvl="1"/>
            <a:r>
              <a:rPr lang="en-US" altLang="en-US" sz="2200" dirty="0"/>
              <a:t>Quadtree</a:t>
            </a:r>
          </a:p>
          <a:p>
            <a:pPr lvl="1"/>
            <a:r>
              <a:rPr lang="en-US" altLang="en-US" sz="2200" dirty="0"/>
              <a:t>R-tree</a:t>
            </a:r>
          </a:p>
        </p:txBody>
      </p:sp>
    </p:spTree>
    <p:extLst>
      <p:ext uri="{BB962C8B-B14F-4D97-AF65-F5344CB8AC3E}">
        <p14:creationId xmlns:p14="http://schemas.microsoft.com/office/powerpoint/2010/main" val="1284106436"/>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4x3" id="{BDD74A5E-40DF-4BE2-A2E2-8F4B3D2BF403}" vid="{46240DC9-CC04-46E8-AB02-02D36050010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4x3" id="{BDD74A5E-40DF-4BE2-A2E2-8F4B3D2BF403}" vid="{A1715675-C765-43F6-B16D-7036F6618158}"/>
    </a:ext>
  </a:extLst>
</a:theme>
</file>

<file path=ppt/theme/theme4.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4x3" id="{BDD74A5E-40DF-4BE2-A2E2-8F4B3D2BF403}" vid="{AB3D5D72-B3B0-4A06-B75C-2C108C82FEA1}"/>
    </a:ext>
  </a:extLst>
</a:theme>
</file>

<file path=ppt/theme/theme5.xml><?xml version="1.0" encoding="utf-8"?>
<a:theme xmlns:a="http://schemas.openxmlformats.org/drawingml/2006/main" name="1_University of Melbourne">
  <a:themeElements>
    <a:clrScheme name="UOM Option2 Colours">
      <a:dk1>
        <a:sysClr val="windowText" lastClr="000000"/>
      </a:dk1>
      <a:lt1>
        <a:sysClr val="window" lastClr="FFFFFF"/>
      </a:lt1>
      <a:dk2>
        <a:srgbClr val="000000"/>
      </a:dk2>
      <a:lt2>
        <a:srgbClr val="000F46"/>
      </a:lt2>
      <a:accent1>
        <a:srgbClr val="000000"/>
      </a:accent1>
      <a:accent2>
        <a:srgbClr val="46C8F0"/>
      </a:accent2>
      <a:accent3>
        <a:srgbClr val="FF2D3C"/>
      </a:accent3>
      <a:accent4>
        <a:srgbClr val="885771"/>
      </a:accent4>
      <a:accent5>
        <a:srgbClr val="9FB825"/>
      </a:accent5>
      <a:accent6>
        <a:srgbClr val="003C55"/>
      </a:accent6>
      <a:hlink>
        <a:srgbClr val="000F46"/>
      </a:hlink>
      <a:folHlink>
        <a:srgbClr val="000F46"/>
      </a:folHlink>
    </a:clrScheme>
    <a:fontScheme name="University of Melbourn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6E6E6"/>
        </a:solidFill>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Black Sheoak (Dark)">
      <a:srgbClr val="78000D"/>
    </a:custClr>
    <a:custClr name="Possum (Dark)">
      <a:srgbClr val="73234B"/>
    </a:custClr>
    <a:custClr name="Possum (Light)">
      <a:srgbClr val="EB7BBE"/>
    </a:custClr>
    <a:custClr name="Yam Daisy (Dark)">
      <a:srgbClr val="A84500"/>
    </a:custClr>
    <a:custClr name="Yam Daisy (Light)">
      <a:srgbClr val="FFD629"/>
    </a:custClr>
    <a:custClr name="Magpie (Light)">
      <a:srgbClr val="C8C8C8"/>
    </a:custClr>
    <a:custClr name="Mt William Greenstone (Light)">
      <a:srgbClr val="ABC1A7"/>
    </a:custClr>
    <a:custClr name="River Red Gum (Dark)">
      <a:srgbClr val="2C421D"/>
    </a:custClr>
    <a:custClr name="Magpie (Dark)">
      <a:srgbClr val="2D2D2D"/>
    </a:custClr>
    <a:custClr name="Mt William Greenstone (Dark)">
      <a:srgbClr val="444A40"/>
    </a:custClr>
  </a:custClrLst>
  <a:extLst>
    <a:ext uri="{05A4C25C-085E-4340-85A3-A5531E510DB2}">
      <thm15:themeFamily xmlns:thm15="http://schemas.microsoft.com/office/thememl/2012/main" name="Master_University of Melbourne.potx" id="{EEF8E8C5-136A-4328-9120-DC238DB23620}" vid="{3C59B156-C13B-4CA4-AD0B-4F3716D70D1D}"/>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UoM-PowerPoint-template-4x3</Template>
  <TotalTime>202017</TotalTime>
  <Words>1273</Words>
  <Application>Microsoft Macintosh PowerPoint</Application>
  <PresentationFormat>On-screen Show (4:3)</PresentationFormat>
  <Paragraphs>202</Paragraphs>
  <Slides>17</Slides>
  <Notes>3</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17</vt:i4>
      </vt:variant>
    </vt:vector>
  </HeadingPairs>
  <TitlesOfParts>
    <vt:vector size="32" baseType="lpstr">
      <vt:lpstr>ＭＳ Ｐゴシック</vt:lpstr>
      <vt:lpstr>Aptos</vt:lpstr>
      <vt:lpstr>Arial</vt:lpstr>
      <vt:lpstr>Calibri</vt:lpstr>
      <vt:lpstr>Calibri Light</vt:lpstr>
      <vt:lpstr>Georgia</vt:lpstr>
      <vt:lpstr>Times New Roman</vt:lpstr>
      <vt:lpstr>Transport MT</vt:lpstr>
      <vt:lpstr>var(--ff)</vt:lpstr>
      <vt:lpstr>wfont_e6da5f_fdabe17d0a4c4532abc746b45ee50175</vt:lpstr>
      <vt:lpstr>University of Melbourne</vt:lpstr>
      <vt:lpstr>Custom Design</vt:lpstr>
      <vt:lpstr>University of Melbourne Patterns</vt:lpstr>
      <vt:lpstr>University of Melbourne-Layout B</vt:lpstr>
      <vt:lpstr>1_University of Melbourne</vt:lpstr>
      <vt:lpstr>COMP90050  Advanced Database Systems</vt:lpstr>
      <vt:lpstr>Quizzes</vt:lpstr>
      <vt:lpstr>Discussion on the topics of the pre-recorded lecture and additional contents</vt:lpstr>
      <vt:lpstr>Core Concepts of Database management system </vt:lpstr>
      <vt:lpstr>DB queries</vt:lpstr>
      <vt:lpstr>Indexing is Critical for Efficiency</vt:lpstr>
      <vt:lpstr>Effect of indexes – do they always improve performance?</vt:lpstr>
      <vt:lpstr>Effect of indexes – do they always improve performance?</vt:lpstr>
      <vt:lpstr>Search using Indexes</vt:lpstr>
      <vt:lpstr>Nearest neighbor in R-Trees</vt:lpstr>
      <vt:lpstr>Nearest Neighbor Query on R-tree</vt:lpstr>
      <vt:lpstr>Effect of indexes – do they always improve performance?</vt:lpstr>
      <vt:lpstr>What you need to do now?</vt:lpstr>
      <vt:lpstr>Summary</vt:lpstr>
      <vt:lpstr>Special consideration and extensions</vt:lpstr>
      <vt:lpstr>Special consideration and extensions</vt:lpstr>
      <vt:lpstr>Limits to FEIT Special Examinations </vt:lpstr>
    </vt:vector>
  </TitlesOfParts>
  <Company>Computer Science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433-475:High Performance Database Systems Rao Kotagiri</dc:title>
  <dc:creator>Valued Gateway Customer</dc:creator>
  <cp:lastModifiedBy>Farhana Choudhury</cp:lastModifiedBy>
  <cp:revision>1294</cp:revision>
  <cp:lastPrinted>2003-05-05T02:08:41Z</cp:lastPrinted>
  <dcterms:created xsi:type="dcterms:W3CDTF">1999-03-11T07:40:44Z</dcterms:created>
  <dcterms:modified xsi:type="dcterms:W3CDTF">2024-08-07T07:05:37Z</dcterms:modified>
</cp:coreProperties>
</file>